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1" r:id="rId1"/>
  </p:sldMasterIdLst>
  <p:notesMasterIdLst>
    <p:notesMasterId r:id="rId14"/>
  </p:notesMasterIdLst>
  <p:sldIdLst>
    <p:sldId id="1318" r:id="rId2"/>
    <p:sldId id="1319" r:id="rId3"/>
    <p:sldId id="1321" r:id="rId4"/>
    <p:sldId id="1322" r:id="rId5"/>
    <p:sldId id="1323" r:id="rId6"/>
    <p:sldId id="1324" r:id="rId7"/>
    <p:sldId id="1325" r:id="rId8"/>
    <p:sldId id="1326" r:id="rId9"/>
    <p:sldId id="1327" r:id="rId10"/>
    <p:sldId id="1328" r:id="rId11"/>
    <p:sldId id="1329" r:id="rId12"/>
    <p:sldId id="1330" r:id="rId13"/>
  </p:sldIdLst>
  <p:sldSz cx="12192000" cy="6858000"/>
  <p:notesSz cx="10021888" cy="6888163"/>
  <p:embeddedFontLst>
    <p:embeddedFont>
      <p:font typeface="맑은 고딕" panose="020B0503020000020004" pitchFamily="34" charset="-127"/>
      <p:regular r:id="rId15"/>
      <p:bold r:id="rId16"/>
    </p:embeddedFont>
    <p:embeddedFont>
      <p:font typeface="Pretendard" panose="02000503000000020004" pitchFamily="2" charset="-127"/>
      <p:regular r:id="rId17"/>
      <p:bold r:id="rId18"/>
    </p:embeddedFont>
    <p:embeddedFont>
      <p:font typeface="Pretendard Light" panose="02000403000000020004" pitchFamily="2" charset="-127"/>
      <p:regular r:id="rId19"/>
    </p:embeddedFont>
    <p:embeddedFont>
      <p:font typeface="Pretendard SemiBold" panose="02000703000000020004" pitchFamily="2" charset="-127"/>
      <p:regular r:id="rId20"/>
      <p:bold r:id="rId2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창민 이" initials="창이" lastIdx="3" clrIdx="0">
    <p:extLst>
      <p:ext uri="{19B8F6BF-5375-455C-9EA6-DF929625EA0E}">
        <p15:presenceInfo xmlns:p15="http://schemas.microsoft.com/office/powerpoint/2012/main" userId="f2869d461a8a56b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C5478"/>
    <a:srgbClr val="1889C2"/>
    <a:srgbClr val="FFC000"/>
    <a:srgbClr val="11C99D"/>
    <a:srgbClr val="D1542D"/>
    <a:srgbClr val="21CCD5"/>
    <a:srgbClr val="C7EAFB"/>
    <a:srgbClr val="D1D3D4"/>
    <a:srgbClr val="04517C"/>
    <a:srgbClr val="F2C53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549292E-5843-4D5C-95C3-58574EB553D8}" v="82" dt="2024-06-04T15:01:48.94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25"/>
    <p:restoredTop sz="94418" autoAdjust="0"/>
  </p:normalViewPr>
  <p:slideViewPr>
    <p:cSldViewPr snapToGrid="0">
      <p:cViewPr>
        <p:scale>
          <a:sx n="67" d="100"/>
          <a:sy n="67" d="100"/>
        </p:scale>
        <p:origin x="3264" y="17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commentAuthors" Target="commentAuthors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창민 이" userId="f2869d461a8a56b1" providerId="LiveId" clId="{5549292E-5843-4D5C-95C3-58574EB553D8}"/>
    <pc:docChg chg="undo custSel addSld delSld modSld sldOrd">
      <pc:chgData name="창민 이" userId="f2869d461a8a56b1" providerId="LiveId" clId="{5549292E-5843-4D5C-95C3-58574EB553D8}" dt="2024-06-04T16:19:38.813" v="8904" actId="20577"/>
      <pc:docMkLst>
        <pc:docMk/>
      </pc:docMkLst>
      <pc:sldChg chg="modSp del mod">
        <pc:chgData name="창민 이" userId="f2869d461a8a56b1" providerId="LiveId" clId="{5549292E-5843-4D5C-95C3-58574EB553D8}" dt="2024-06-01T08:06:30.515" v="371" actId="47"/>
        <pc:sldMkLst>
          <pc:docMk/>
          <pc:sldMk cId="2630358192" sldId="1295"/>
        </pc:sldMkLst>
        <pc:spChg chg="mod">
          <ac:chgData name="창민 이" userId="f2869d461a8a56b1" providerId="LiveId" clId="{5549292E-5843-4D5C-95C3-58574EB553D8}" dt="2024-06-01T08:06:28.410" v="370" actId="20577"/>
          <ac:spMkLst>
            <pc:docMk/>
            <pc:sldMk cId="2630358192" sldId="1295"/>
            <ac:spMk id="3" creationId="{DEA030AE-5786-5652-1B4D-34C0A7B79D5A}"/>
          </ac:spMkLst>
        </pc:spChg>
      </pc:sldChg>
      <pc:sldChg chg="delSp modSp mod">
        <pc:chgData name="창민 이" userId="f2869d461a8a56b1" providerId="LiveId" clId="{5549292E-5843-4D5C-95C3-58574EB553D8}" dt="2024-06-04T14:25:27.584" v="7068" actId="20577"/>
        <pc:sldMkLst>
          <pc:docMk/>
          <pc:sldMk cId="2044413969" sldId="1296"/>
        </pc:sldMkLst>
        <pc:spChg chg="mod">
          <ac:chgData name="창민 이" userId="f2869d461a8a56b1" providerId="LiveId" clId="{5549292E-5843-4D5C-95C3-58574EB553D8}" dt="2024-06-01T08:09:37.118" v="453" actId="255"/>
          <ac:spMkLst>
            <pc:docMk/>
            <pc:sldMk cId="2044413969" sldId="1296"/>
            <ac:spMk id="2" creationId="{25FCEB09-AC08-07A0-6F0F-C9AA39989FCA}"/>
          </ac:spMkLst>
        </pc:spChg>
        <pc:spChg chg="mod">
          <ac:chgData name="창민 이" userId="f2869d461a8a56b1" providerId="LiveId" clId="{5549292E-5843-4D5C-95C3-58574EB553D8}" dt="2024-06-04T14:25:27.584" v="7068" actId="20577"/>
          <ac:spMkLst>
            <pc:docMk/>
            <pc:sldMk cId="2044413969" sldId="1296"/>
            <ac:spMk id="3" creationId="{D1ECB0C1-84B5-42AD-11FA-1B0C3620FFFC}"/>
          </ac:spMkLst>
        </pc:spChg>
        <pc:picChg chg="del mod">
          <ac:chgData name="창민 이" userId="f2869d461a8a56b1" providerId="LiveId" clId="{5549292E-5843-4D5C-95C3-58574EB553D8}" dt="2024-06-01T08:06:41.116" v="384" actId="478"/>
          <ac:picMkLst>
            <pc:docMk/>
            <pc:sldMk cId="2044413969" sldId="1296"/>
            <ac:picMk id="4" creationId="{3DB11CAC-F1BC-C8D9-A567-A9DB35386679}"/>
          </ac:picMkLst>
        </pc:picChg>
        <pc:picChg chg="del">
          <ac:chgData name="창민 이" userId="f2869d461a8a56b1" providerId="LiveId" clId="{5549292E-5843-4D5C-95C3-58574EB553D8}" dt="2024-06-01T08:06:41.525" v="385" actId="478"/>
          <ac:picMkLst>
            <pc:docMk/>
            <pc:sldMk cId="2044413969" sldId="1296"/>
            <ac:picMk id="5" creationId="{9CBE31C8-AE52-BBFD-6466-5D1B436A2AD1}"/>
          </ac:picMkLst>
        </pc:picChg>
      </pc:sldChg>
      <pc:sldChg chg="addSp delSp modSp mod">
        <pc:chgData name="창민 이" userId="f2869d461a8a56b1" providerId="LiveId" clId="{5549292E-5843-4D5C-95C3-58574EB553D8}" dt="2024-06-01T08:57:30.395" v="1141" actId="1076"/>
        <pc:sldMkLst>
          <pc:docMk/>
          <pc:sldMk cId="3148764190" sldId="1297"/>
        </pc:sldMkLst>
        <pc:spChg chg="mod">
          <ac:chgData name="창민 이" userId="f2869d461a8a56b1" providerId="LiveId" clId="{5549292E-5843-4D5C-95C3-58574EB553D8}" dt="2024-06-01T08:31:15.067" v="866" actId="20577"/>
          <ac:spMkLst>
            <pc:docMk/>
            <pc:sldMk cId="3148764190" sldId="1297"/>
            <ac:spMk id="2" creationId="{25FCEB09-AC08-07A0-6F0F-C9AA39989FCA}"/>
          </ac:spMkLst>
        </pc:spChg>
        <pc:spChg chg="mod">
          <ac:chgData name="창민 이" userId="f2869d461a8a56b1" providerId="LiveId" clId="{5549292E-5843-4D5C-95C3-58574EB553D8}" dt="2024-06-01T08:46:53.230" v="1102" actId="20577"/>
          <ac:spMkLst>
            <pc:docMk/>
            <pc:sldMk cId="3148764190" sldId="1297"/>
            <ac:spMk id="3" creationId="{D1ECB0C1-84B5-42AD-11FA-1B0C3620FFFC}"/>
          </ac:spMkLst>
        </pc:spChg>
        <pc:grpChg chg="del">
          <ac:chgData name="창민 이" userId="f2869d461a8a56b1" providerId="LiveId" clId="{5549292E-5843-4D5C-95C3-58574EB553D8}" dt="2024-06-01T08:21:27.928" v="774" actId="478"/>
          <ac:grpSpMkLst>
            <pc:docMk/>
            <pc:sldMk cId="3148764190" sldId="1297"/>
            <ac:grpSpMk id="7" creationId="{8A156B7B-8C32-5FDC-3E01-EBEA71B0AFC0}"/>
          </ac:grpSpMkLst>
        </pc:grpChg>
        <pc:picChg chg="add del mod">
          <ac:chgData name="창민 이" userId="f2869d461a8a56b1" providerId="LiveId" clId="{5549292E-5843-4D5C-95C3-58574EB553D8}" dt="2024-06-01T08:45:55.188" v="1005" actId="478"/>
          <ac:picMkLst>
            <pc:docMk/>
            <pc:sldMk cId="3148764190" sldId="1297"/>
            <ac:picMk id="5" creationId="{CD4940FC-416E-CD18-4A3C-068E1C742ADC}"/>
          </ac:picMkLst>
        </pc:picChg>
        <pc:picChg chg="del">
          <ac:chgData name="창민 이" userId="f2869d461a8a56b1" providerId="LiveId" clId="{5549292E-5843-4D5C-95C3-58574EB553D8}" dt="2024-06-01T08:21:28.272" v="775" actId="478"/>
          <ac:picMkLst>
            <pc:docMk/>
            <pc:sldMk cId="3148764190" sldId="1297"/>
            <ac:picMk id="14" creationId="{9BDB3102-0FFF-92EB-98AC-7695866B5969}"/>
          </ac:picMkLst>
        </pc:picChg>
        <pc:picChg chg="add del mod">
          <ac:chgData name="창민 이" userId="f2869d461a8a56b1" providerId="LiveId" clId="{5549292E-5843-4D5C-95C3-58574EB553D8}" dt="2024-06-01T08:46:56.257" v="1105" actId="478"/>
          <ac:picMkLst>
            <pc:docMk/>
            <pc:sldMk cId="3148764190" sldId="1297"/>
            <ac:picMk id="15" creationId="{FC7CFFF9-EFDE-A4BD-C97C-8A03CFE6DEEA}"/>
          </ac:picMkLst>
        </pc:picChg>
        <pc:picChg chg="add mod">
          <ac:chgData name="창민 이" userId="f2869d461a8a56b1" providerId="LiveId" clId="{5549292E-5843-4D5C-95C3-58574EB553D8}" dt="2024-06-01T08:57:28.840" v="1140" actId="1076"/>
          <ac:picMkLst>
            <pc:docMk/>
            <pc:sldMk cId="3148764190" sldId="1297"/>
            <ac:picMk id="17" creationId="{00AB4645-347C-3147-6E43-F8435D47E1A4}"/>
          </ac:picMkLst>
        </pc:picChg>
        <pc:picChg chg="add del mod">
          <ac:chgData name="창민 이" userId="f2869d461a8a56b1" providerId="LiveId" clId="{5549292E-5843-4D5C-95C3-58574EB553D8}" dt="2024-06-01T08:57:16.388" v="1134" actId="478"/>
          <ac:picMkLst>
            <pc:docMk/>
            <pc:sldMk cId="3148764190" sldId="1297"/>
            <ac:picMk id="19" creationId="{D1190BD1-A89C-4D3D-282A-03D7792C0A9E}"/>
          </ac:picMkLst>
        </pc:picChg>
        <pc:picChg chg="add mod">
          <ac:chgData name="창민 이" userId="f2869d461a8a56b1" providerId="LiveId" clId="{5549292E-5843-4D5C-95C3-58574EB553D8}" dt="2024-06-01T08:57:30.395" v="1141" actId="1076"/>
          <ac:picMkLst>
            <pc:docMk/>
            <pc:sldMk cId="3148764190" sldId="1297"/>
            <ac:picMk id="21" creationId="{7023C2E6-8F95-28EC-6CC9-6A92D945AE89}"/>
          </ac:picMkLst>
        </pc:picChg>
      </pc:sldChg>
      <pc:sldChg chg="del">
        <pc:chgData name="창민 이" userId="f2869d461a8a56b1" providerId="LiveId" clId="{5549292E-5843-4D5C-95C3-58574EB553D8}" dt="2024-06-01T08:18:01.111" v="668" actId="47"/>
        <pc:sldMkLst>
          <pc:docMk/>
          <pc:sldMk cId="983090226" sldId="1298"/>
        </pc:sldMkLst>
      </pc:sldChg>
      <pc:sldChg chg="del">
        <pc:chgData name="창민 이" userId="f2869d461a8a56b1" providerId="LiveId" clId="{5549292E-5843-4D5C-95C3-58574EB553D8}" dt="2024-06-01T08:18:01.111" v="668" actId="47"/>
        <pc:sldMkLst>
          <pc:docMk/>
          <pc:sldMk cId="3122756189" sldId="1299"/>
        </pc:sldMkLst>
      </pc:sldChg>
      <pc:sldChg chg="del">
        <pc:chgData name="창민 이" userId="f2869d461a8a56b1" providerId="LiveId" clId="{5549292E-5843-4D5C-95C3-58574EB553D8}" dt="2024-06-01T08:18:01.111" v="668" actId="47"/>
        <pc:sldMkLst>
          <pc:docMk/>
          <pc:sldMk cId="308181734" sldId="1300"/>
        </pc:sldMkLst>
      </pc:sldChg>
      <pc:sldChg chg="del">
        <pc:chgData name="창민 이" userId="f2869d461a8a56b1" providerId="LiveId" clId="{5549292E-5843-4D5C-95C3-58574EB553D8}" dt="2024-06-01T08:17:55.949" v="667" actId="47"/>
        <pc:sldMkLst>
          <pc:docMk/>
          <pc:sldMk cId="22762419" sldId="1301"/>
        </pc:sldMkLst>
      </pc:sldChg>
      <pc:sldChg chg="del">
        <pc:chgData name="창민 이" userId="f2869d461a8a56b1" providerId="LiveId" clId="{5549292E-5843-4D5C-95C3-58574EB553D8}" dt="2024-06-01T08:17:55.949" v="667" actId="47"/>
        <pc:sldMkLst>
          <pc:docMk/>
          <pc:sldMk cId="1923895236" sldId="1302"/>
        </pc:sldMkLst>
      </pc:sldChg>
      <pc:sldChg chg="del">
        <pc:chgData name="창민 이" userId="f2869d461a8a56b1" providerId="LiveId" clId="{5549292E-5843-4D5C-95C3-58574EB553D8}" dt="2024-06-01T08:17:55.949" v="667" actId="47"/>
        <pc:sldMkLst>
          <pc:docMk/>
          <pc:sldMk cId="4250653747" sldId="1303"/>
        </pc:sldMkLst>
      </pc:sldChg>
      <pc:sldChg chg="del">
        <pc:chgData name="창민 이" userId="f2869d461a8a56b1" providerId="LiveId" clId="{5549292E-5843-4D5C-95C3-58574EB553D8}" dt="2024-06-01T08:17:55.949" v="667" actId="47"/>
        <pc:sldMkLst>
          <pc:docMk/>
          <pc:sldMk cId="1732570701" sldId="1304"/>
        </pc:sldMkLst>
      </pc:sldChg>
      <pc:sldChg chg="del">
        <pc:chgData name="창민 이" userId="f2869d461a8a56b1" providerId="LiveId" clId="{5549292E-5843-4D5C-95C3-58574EB553D8}" dt="2024-06-01T08:17:53.557" v="666" actId="47"/>
        <pc:sldMkLst>
          <pc:docMk/>
          <pc:sldMk cId="3145960311" sldId="1306"/>
        </pc:sldMkLst>
      </pc:sldChg>
      <pc:sldChg chg="del">
        <pc:chgData name="창민 이" userId="f2869d461a8a56b1" providerId="LiveId" clId="{5549292E-5843-4D5C-95C3-58574EB553D8}" dt="2024-06-01T08:17:53.557" v="666" actId="47"/>
        <pc:sldMkLst>
          <pc:docMk/>
          <pc:sldMk cId="2859084356" sldId="1307"/>
        </pc:sldMkLst>
      </pc:sldChg>
      <pc:sldChg chg="del">
        <pc:chgData name="창민 이" userId="f2869d461a8a56b1" providerId="LiveId" clId="{5549292E-5843-4D5C-95C3-58574EB553D8}" dt="2024-06-01T08:17:53.557" v="666" actId="47"/>
        <pc:sldMkLst>
          <pc:docMk/>
          <pc:sldMk cId="2415370504" sldId="1308"/>
        </pc:sldMkLst>
      </pc:sldChg>
      <pc:sldChg chg="del">
        <pc:chgData name="창민 이" userId="f2869d461a8a56b1" providerId="LiveId" clId="{5549292E-5843-4D5C-95C3-58574EB553D8}" dt="2024-06-01T08:17:53.557" v="666" actId="47"/>
        <pc:sldMkLst>
          <pc:docMk/>
          <pc:sldMk cId="1356531469" sldId="1309"/>
        </pc:sldMkLst>
      </pc:sldChg>
      <pc:sldChg chg="del">
        <pc:chgData name="창민 이" userId="f2869d461a8a56b1" providerId="LiveId" clId="{5549292E-5843-4D5C-95C3-58574EB553D8}" dt="2024-06-01T08:17:53.557" v="666" actId="47"/>
        <pc:sldMkLst>
          <pc:docMk/>
          <pc:sldMk cId="3081686413" sldId="1310"/>
        </pc:sldMkLst>
      </pc:sldChg>
      <pc:sldChg chg="del">
        <pc:chgData name="창민 이" userId="f2869d461a8a56b1" providerId="LiveId" clId="{5549292E-5843-4D5C-95C3-58574EB553D8}" dt="2024-06-01T08:17:53.557" v="666" actId="47"/>
        <pc:sldMkLst>
          <pc:docMk/>
          <pc:sldMk cId="3873570071" sldId="1311"/>
        </pc:sldMkLst>
      </pc:sldChg>
      <pc:sldChg chg="del">
        <pc:chgData name="창민 이" userId="f2869d461a8a56b1" providerId="LiveId" clId="{5549292E-5843-4D5C-95C3-58574EB553D8}" dt="2024-06-01T08:17:53.557" v="666" actId="47"/>
        <pc:sldMkLst>
          <pc:docMk/>
          <pc:sldMk cId="1648380054" sldId="1312"/>
        </pc:sldMkLst>
      </pc:sldChg>
      <pc:sldChg chg="del">
        <pc:chgData name="창민 이" userId="f2869d461a8a56b1" providerId="LiveId" clId="{5549292E-5843-4D5C-95C3-58574EB553D8}" dt="2024-06-01T08:17:53.557" v="666" actId="47"/>
        <pc:sldMkLst>
          <pc:docMk/>
          <pc:sldMk cId="4086893869" sldId="1313"/>
        </pc:sldMkLst>
      </pc:sldChg>
      <pc:sldChg chg="del">
        <pc:chgData name="창민 이" userId="f2869d461a8a56b1" providerId="LiveId" clId="{5549292E-5843-4D5C-95C3-58574EB553D8}" dt="2024-06-01T08:17:53.557" v="666" actId="47"/>
        <pc:sldMkLst>
          <pc:docMk/>
          <pc:sldMk cId="3327362929" sldId="1314"/>
        </pc:sldMkLst>
      </pc:sldChg>
      <pc:sldChg chg="del">
        <pc:chgData name="창민 이" userId="f2869d461a8a56b1" providerId="LiveId" clId="{5549292E-5843-4D5C-95C3-58574EB553D8}" dt="2024-06-01T08:17:53.557" v="666" actId="47"/>
        <pc:sldMkLst>
          <pc:docMk/>
          <pc:sldMk cId="636315002" sldId="1315"/>
        </pc:sldMkLst>
      </pc:sldChg>
      <pc:sldChg chg="del">
        <pc:chgData name="창민 이" userId="f2869d461a8a56b1" providerId="LiveId" clId="{5549292E-5843-4D5C-95C3-58574EB553D8}" dt="2024-06-01T08:17:55.949" v="667" actId="47"/>
        <pc:sldMkLst>
          <pc:docMk/>
          <pc:sldMk cId="3806470412" sldId="1316"/>
        </pc:sldMkLst>
      </pc:sldChg>
      <pc:sldChg chg="del">
        <pc:chgData name="창민 이" userId="f2869d461a8a56b1" providerId="LiveId" clId="{5549292E-5843-4D5C-95C3-58574EB553D8}" dt="2024-06-01T08:17:53.557" v="666" actId="47"/>
        <pc:sldMkLst>
          <pc:docMk/>
          <pc:sldMk cId="1774856225" sldId="1317"/>
        </pc:sldMkLst>
      </pc:sldChg>
      <pc:sldChg chg="addSp delSp modSp mod">
        <pc:chgData name="창민 이" userId="f2869d461a8a56b1" providerId="LiveId" clId="{5549292E-5843-4D5C-95C3-58574EB553D8}" dt="2024-06-04T16:19:38.813" v="8904" actId="20577"/>
        <pc:sldMkLst>
          <pc:docMk/>
          <pc:sldMk cId="26787029" sldId="1318"/>
        </pc:sldMkLst>
        <pc:spChg chg="mod">
          <ac:chgData name="창민 이" userId="f2869d461a8a56b1" providerId="LiveId" clId="{5549292E-5843-4D5C-95C3-58574EB553D8}" dt="2024-06-01T08:04:09.080" v="253" actId="123"/>
          <ac:spMkLst>
            <pc:docMk/>
            <pc:sldMk cId="26787029" sldId="1318"/>
            <ac:spMk id="2" creationId="{972F5546-FB52-E8D5-CA33-438DFCCF7C66}"/>
          </ac:spMkLst>
        </pc:spChg>
        <pc:spChg chg="mod">
          <ac:chgData name="창민 이" userId="f2869d461a8a56b1" providerId="LiveId" clId="{5549292E-5843-4D5C-95C3-58574EB553D8}" dt="2024-06-04T16:19:38.813" v="8904" actId="20577"/>
          <ac:spMkLst>
            <pc:docMk/>
            <pc:sldMk cId="26787029" sldId="1318"/>
            <ac:spMk id="3" creationId="{40DBD761-6789-9190-63CD-B396B4231307}"/>
          </ac:spMkLst>
        </pc:spChg>
        <pc:spChg chg="mod">
          <ac:chgData name="창민 이" userId="f2869d461a8a56b1" providerId="LiveId" clId="{5549292E-5843-4D5C-95C3-58574EB553D8}" dt="2024-06-01T08:01:56.352" v="245" actId="20577"/>
          <ac:spMkLst>
            <pc:docMk/>
            <pc:sldMk cId="26787029" sldId="1318"/>
            <ac:spMk id="5" creationId="{D73B8511-AFD5-02EB-7D90-C0A5A743F333}"/>
          </ac:spMkLst>
        </pc:spChg>
        <pc:spChg chg="add del mod">
          <ac:chgData name="창민 이" userId="f2869d461a8a56b1" providerId="LiveId" clId="{5549292E-5843-4D5C-95C3-58574EB553D8}" dt="2024-06-01T08:01:41.298" v="161" actId="47"/>
          <ac:spMkLst>
            <pc:docMk/>
            <pc:sldMk cId="26787029" sldId="1318"/>
            <ac:spMk id="6" creationId="{EDD5F364-D0F8-5A73-C9EA-A96CF4D14D49}"/>
          </ac:spMkLst>
        </pc:spChg>
      </pc:sldChg>
      <pc:sldChg chg="modSp new mod">
        <pc:chgData name="창민 이" userId="f2869d461a8a56b1" providerId="LiveId" clId="{5549292E-5843-4D5C-95C3-58574EB553D8}" dt="2024-06-01T08:19:09.263" v="740" actId="20577"/>
        <pc:sldMkLst>
          <pc:docMk/>
          <pc:sldMk cId="3509701594" sldId="1319"/>
        </pc:sldMkLst>
        <pc:spChg chg="mod">
          <ac:chgData name="창민 이" userId="f2869d461a8a56b1" providerId="LiveId" clId="{5549292E-5843-4D5C-95C3-58574EB553D8}" dt="2024-06-01T08:18:57.167" v="701" actId="113"/>
          <ac:spMkLst>
            <pc:docMk/>
            <pc:sldMk cId="3509701594" sldId="1319"/>
            <ac:spMk id="2" creationId="{E4ED5FA9-1036-0914-AF85-C23AAD919B2B}"/>
          </ac:spMkLst>
        </pc:spChg>
        <pc:spChg chg="mod">
          <ac:chgData name="창민 이" userId="f2869d461a8a56b1" providerId="LiveId" clId="{5549292E-5843-4D5C-95C3-58574EB553D8}" dt="2024-06-01T08:19:09.263" v="740" actId="20577"/>
          <ac:spMkLst>
            <pc:docMk/>
            <pc:sldMk cId="3509701594" sldId="1319"/>
            <ac:spMk id="3" creationId="{E7E51186-29C6-038D-F4DB-2BAA12892892}"/>
          </ac:spMkLst>
        </pc:spChg>
      </pc:sldChg>
      <pc:sldChg chg="addSp delSp modSp add mod">
        <pc:chgData name="창민 이" userId="f2869d461a8a56b1" providerId="LiveId" clId="{5549292E-5843-4D5C-95C3-58574EB553D8}" dt="2024-06-01T09:04:19.232" v="1342" actId="1076"/>
        <pc:sldMkLst>
          <pc:docMk/>
          <pc:sldMk cId="2520418585" sldId="1320"/>
        </pc:sldMkLst>
        <pc:spChg chg="mod">
          <ac:chgData name="창민 이" userId="f2869d461a8a56b1" providerId="LiveId" clId="{5549292E-5843-4D5C-95C3-58574EB553D8}" dt="2024-06-01T09:02:23.763" v="1320" actId="20577"/>
          <ac:spMkLst>
            <pc:docMk/>
            <pc:sldMk cId="2520418585" sldId="1320"/>
            <ac:spMk id="3" creationId="{D1ECB0C1-84B5-42AD-11FA-1B0C3620FFFC}"/>
          </ac:spMkLst>
        </pc:spChg>
        <pc:picChg chg="add mod">
          <ac:chgData name="창민 이" userId="f2869d461a8a56b1" providerId="LiveId" clId="{5549292E-5843-4D5C-95C3-58574EB553D8}" dt="2024-06-01T09:04:15.343" v="1340" actId="1076"/>
          <ac:picMkLst>
            <pc:docMk/>
            <pc:sldMk cId="2520418585" sldId="1320"/>
            <ac:picMk id="5" creationId="{510A4630-4DB5-ECC1-4486-00C8F47913A2}"/>
          </ac:picMkLst>
        </pc:picChg>
        <pc:picChg chg="add mod">
          <ac:chgData name="창민 이" userId="f2869d461a8a56b1" providerId="LiveId" clId="{5549292E-5843-4D5C-95C3-58574EB553D8}" dt="2024-06-01T09:02:31.804" v="1326" actId="1076"/>
          <ac:picMkLst>
            <pc:docMk/>
            <pc:sldMk cId="2520418585" sldId="1320"/>
            <ac:picMk id="7" creationId="{FD84009B-93A2-9D61-7E8E-52F1F5008EB3}"/>
          </ac:picMkLst>
        </pc:picChg>
        <pc:picChg chg="add mod">
          <ac:chgData name="창민 이" userId="f2869d461a8a56b1" providerId="LiveId" clId="{5549292E-5843-4D5C-95C3-58574EB553D8}" dt="2024-06-01T09:04:17.340" v="1341" actId="1076"/>
          <ac:picMkLst>
            <pc:docMk/>
            <pc:sldMk cId="2520418585" sldId="1320"/>
            <ac:picMk id="9" creationId="{82165839-EC78-3EF5-B18B-4510FC1648D1}"/>
          </ac:picMkLst>
        </pc:picChg>
        <pc:picChg chg="add mod">
          <ac:chgData name="창민 이" userId="f2869d461a8a56b1" providerId="LiveId" clId="{5549292E-5843-4D5C-95C3-58574EB553D8}" dt="2024-06-01T09:04:19.232" v="1342" actId="1076"/>
          <ac:picMkLst>
            <pc:docMk/>
            <pc:sldMk cId="2520418585" sldId="1320"/>
            <ac:picMk id="11" creationId="{3F0A6209-0CF0-6B78-CA58-27E5DE5DCA86}"/>
          </ac:picMkLst>
        </pc:picChg>
        <pc:picChg chg="del">
          <ac:chgData name="창민 이" userId="f2869d461a8a56b1" providerId="LiveId" clId="{5549292E-5843-4D5C-95C3-58574EB553D8}" dt="2024-06-01T09:01:33.752" v="1259" actId="478"/>
          <ac:picMkLst>
            <pc:docMk/>
            <pc:sldMk cId="2520418585" sldId="1320"/>
            <ac:picMk id="17" creationId="{00AB4645-347C-3147-6E43-F8435D47E1A4}"/>
          </ac:picMkLst>
        </pc:picChg>
        <pc:picChg chg="del">
          <ac:chgData name="창민 이" userId="f2869d461a8a56b1" providerId="LiveId" clId="{5549292E-5843-4D5C-95C3-58574EB553D8}" dt="2024-06-01T09:01:53.045" v="1261" actId="478"/>
          <ac:picMkLst>
            <pc:docMk/>
            <pc:sldMk cId="2520418585" sldId="1320"/>
            <ac:picMk id="21" creationId="{7023C2E6-8F95-28EC-6CC9-6A92D945AE89}"/>
          </ac:picMkLst>
        </pc:picChg>
      </pc:sldChg>
      <pc:sldChg chg="addSp delSp modSp new mod delAnim modAnim">
        <pc:chgData name="창민 이" userId="f2869d461a8a56b1" providerId="LiveId" clId="{5549292E-5843-4D5C-95C3-58574EB553D8}" dt="2024-06-01T09:14:57.662" v="1395" actId="1076"/>
        <pc:sldMkLst>
          <pc:docMk/>
          <pc:sldMk cId="3181940570" sldId="1321"/>
        </pc:sldMkLst>
        <pc:spChg chg="mod">
          <ac:chgData name="창민 이" userId="f2869d461a8a56b1" providerId="LiveId" clId="{5549292E-5843-4D5C-95C3-58574EB553D8}" dt="2024-06-01T09:12:13.953" v="1359" actId="113"/>
          <ac:spMkLst>
            <pc:docMk/>
            <pc:sldMk cId="3181940570" sldId="1321"/>
            <ac:spMk id="2" creationId="{CC2ABFED-6FF3-211E-A518-DEFD229DC9DF}"/>
          </ac:spMkLst>
        </pc:spChg>
        <pc:spChg chg="del">
          <ac:chgData name="창민 이" userId="f2869d461a8a56b1" providerId="LiveId" clId="{5549292E-5843-4D5C-95C3-58574EB553D8}" dt="2024-06-01T09:09:31.530" v="1344"/>
          <ac:spMkLst>
            <pc:docMk/>
            <pc:sldMk cId="3181940570" sldId="1321"/>
            <ac:spMk id="3" creationId="{1DA84340-16C7-618A-371E-CB9F63BFBAEE}"/>
          </ac:spMkLst>
        </pc:spChg>
        <pc:spChg chg="add mod">
          <ac:chgData name="창민 이" userId="f2869d461a8a56b1" providerId="LiveId" clId="{5549292E-5843-4D5C-95C3-58574EB553D8}" dt="2024-06-01T09:12:26.519" v="1388" actId="255"/>
          <ac:spMkLst>
            <pc:docMk/>
            <pc:sldMk cId="3181940570" sldId="1321"/>
            <ac:spMk id="6" creationId="{08BEB003-A0EC-FB9E-95E7-ADAF0F64C468}"/>
          </ac:spMkLst>
        </pc:spChg>
        <pc:picChg chg="add del mod">
          <ac:chgData name="창민 이" userId="f2869d461a8a56b1" providerId="LiveId" clId="{5549292E-5843-4D5C-95C3-58574EB553D8}" dt="2024-06-01T09:11:38.705" v="1345" actId="478"/>
          <ac:picMkLst>
            <pc:docMk/>
            <pc:sldMk cId="3181940570" sldId="1321"/>
            <ac:picMk id="4" creationId="{B013EF4B-1FE7-7A86-5E17-A9C02517993D}"/>
          </ac:picMkLst>
        </pc:picChg>
        <pc:picChg chg="add mod">
          <ac:chgData name="창민 이" userId="f2869d461a8a56b1" providerId="LiveId" clId="{5549292E-5843-4D5C-95C3-58574EB553D8}" dt="2024-06-01T09:14:57.662" v="1395" actId="1076"/>
          <ac:picMkLst>
            <pc:docMk/>
            <pc:sldMk cId="3181940570" sldId="1321"/>
            <ac:picMk id="7" creationId="{F405A91E-2998-3DBE-D14F-FECC27CE7156}"/>
          </ac:picMkLst>
        </pc:picChg>
      </pc:sldChg>
      <pc:sldChg chg="modSp new mod">
        <pc:chgData name="창민 이" userId="f2869d461a8a56b1" providerId="LiveId" clId="{5549292E-5843-4D5C-95C3-58574EB553D8}" dt="2024-06-01T09:22:38.676" v="1483" actId="20577"/>
        <pc:sldMkLst>
          <pc:docMk/>
          <pc:sldMk cId="1013066687" sldId="1322"/>
        </pc:sldMkLst>
        <pc:spChg chg="mod">
          <ac:chgData name="창민 이" userId="f2869d461a8a56b1" providerId="LiveId" clId="{5549292E-5843-4D5C-95C3-58574EB553D8}" dt="2024-06-01T09:19:38.255" v="1418" actId="20577"/>
          <ac:spMkLst>
            <pc:docMk/>
            <pc:sldMk cId="1013066687" sldId="1322"/>
            <ac:spMk id="2" creationId="{25EC456D-1F33-D48B-7382-792A20A53BFE}"/>
          </ac:spMkLst>
        </pc:spChg>
        <pc:spChg chg="mod">
          <ac:chgData name="창민 이" userId="f2869d461a8a56b1" providerId="LiveId" clId="{5549292E-5843-4D5C-95C3-58574EB553D8}" dt="2024-06-01T09:22:38.676" v="1483" actId="20577"/>
          <ac:spMkLst>
            <pc:docMk/>
            <pc:sldMk cId="1013066687" sldId="1322"/>
            <ac:spMk id="3" creationId="{3968203B-0A51-A901-D438-91497BD558F4}"/>
          </ac:spMkLst>
        </pc:spChg>
      </pc:sldChg>
      <pc:sldChg chg="add del">
        <pc:chgData name="창민 이" userId="f2869d461a8a56b1" providerId="LiveId" clId="{5549292E-5843-4D5C-95C3-58574EB553D8}" dt="2024-06-01T09:39:03.697" v="1485" actId="47"/>
        <pc:sldMkLst>
          <pc:docMk/>
          <pc:sldMk cId="1145823265" sldId="1323"/>
        </pc:sldMkLst>
      </pc:sldChg>
      <pc:sldChg chg="addSp delSp modSp add del mod delAnim">
        <pc:chgData name="창민 이" userId="f2869d461a8a56b1" providerId="LiveId" clId="{5549292E-5843-4D5C-95C3-58574EB553D8}" dt="2024-06-02T12:29:20.630" v="4331" actId="47"/>
        <pc:sldMkLst>
          <pc:docMk/>
          <pc:sldMk cId="1373874906" sldId="1323"/>
        </pc:sldMkLst>
        <pc:spChg chg="mod">
          <ac:chgData name="창민 이" userId="f2869d461a8a56b1" providerId="LiveId" clId="{5549292E-5843-4D5C-95C3-58574EB553D8}" dt="2024-06-01T09:39:08.804" v="1506" actId="20577"/>
          <ac:spMkLst>
            <pc:docMk/>
            <pc:sldMk cId="1373874906" sldId="1323"/>
            <ac:spMk id="2" creationId="{CC2ABFED-6FF3-211E-A518-DEFD229DC9DF}"/>
          </ac:spMkLst>
        </pc:spChg>
        <pc:spChg chg="mod">
          <ac:chgData name="창민 이" userId="f2869d461a8a56b1" providerId="LiveId" clId="{5549292E-5843-4D5C-95C3-58574EB553D8}" dt="2024-06-01T09:46:02.543" v="2092" actId="20577"/>
          <ac:spMkLst>
            <pc:docMk/>
            <pc:sldMk cId="1373874906" sldId="1323"/>
            <ac:spMk id="6" creationId="{08BEB003-A0EC-FB9E-95E7-ADAF0F64C468}"/>
          </ac:spMkLst>
        </pc:spChg>
        <pc:picChg chg="add mod">
          <ac:chgData name="창민 이" userId="f2869d461a8a56b1" providerId="LiveId" clId="{5549292E-5843-4D5C-95C3-58574EB553D8}" dt="2024-06-02T07:45:01.634" v="2858" actId="1076"/>
          <ac:picMkLst>
            <pc:docMk/>
            <pc:sldMk cId="1373874906" sldId="1323"/>
            <ac:picMk id="4" creationId="{51C12D49-DD6A-7C8B-FF52-A84CE9B9FC12}"/>
          </ac:picMkLst>
        </pc:picChg>
        <pc:picChg chg="del">
          <ac:chgData name="창민 이" userId="f2869d461a8a56b1" providerId="LiveId" clId="{5549292E-5843-4D5C-95C3-58574EB553D8}" dt="2024-06-01T09:39:34.375" v="1572" actId="478"/>
          <ac:picMkLst>
            <pc:docMk/>
            <pc:sldMk cId="1373874906" sldId="1323"/>
            <ac:picMk id="7" creationId="{F405A91E-2998-3DBE-D14F-FECC27CE7156}"/>
          </ac:picMkLst>
        </pc:picChg>
        <pc:picChg chg="add mod">
          <ac:chgData name="창민 이" userId="f2869d461a8a56b1" providerId="LiveId" clId="{5549292E-5843-4D5C-95C3-58574EB553D8}" dt="2024-06-02T07:45:01.634" v="2858" actId="1076"/>
          <ac:picMkLst>
            <pc:docMk/>
            <pc:sldMk cId="1373874906" sldId="1323"/>
            <ac:picMk id="8" creationId="{481A3F45-7190-088D-DE1B-85C723B91307}"/>
          </ac:picMkLst>
        </pc:picChg>
        <pc:picChg chg="add mod">
          <ac:chgData name="창민 이" userId="f2869d461a8a56b1" providerId="LiveId" clId="{5549292E-5843-4D5C-95C3-58574EB553D8}" dt="2024-06-02T07:45:01.634" v="2858" actId="1076"/>
          <ac:picMkLst>
            <pc:docMk/>
            <pc:sldMk cId="1373874906" sldId="1323"/>
            <ac:picMk id="1026" creationId="{6D16F00E-79CC-32F1-E9D2-0A0F5D0E0DC5}"/>
          </ac:picMkLst>
        </pc:picChg>
        <pc:cxnChg chg="add mod">
          <ac:chgData name="창민 이" userId="f2869d461a8a56b1" providerId="LiveId" clId="{5549292E-5843-4D5C-95C3-58574EB553D8}" dt="2024-06-02T07:45:01.634" v="2858" actId="1076"/>
          <ac:cxnSpMkLst>
            <pc:docMk/>
            <pc:sldMk cId="1373874906" sldId="1323"/>
            <ac:cxnSpMk id="10" creationId="{45B1B170-23D0-1C01-23E3-65FF593F73BC}"/>
          </ac:cxnSpMkLst>
        </pc:cxnChg>
        <pc:cxnChg chg="add mod">
          <ac:chgData name="창민 이" userId="f2869d461a8a56b1" providerId="LiveId" clId="{5549292E-5843-4D5C-95C3-58574EB553D8}" dt="2024-06-02T07:45:01.634" v="2858" actId="1076"/>
          <ac:cxnSpMkLst>
            <pc:docMk/>
            <pc:sldMk cId="1373874906" sldId="1323"/>
            <ac:cxnSpMk id="11" creationId="{86C38FFF-83A5-9D23-053E-E266B7510619}"/>
          </ac:cxnSpMkLst>
        </pc:cxnChg>
      </pc:sldChg>
      <pc:sldChg chg="addSp delSp modSp add mod">
        <pc:chgData name="창민 이" userId="f2869d461a8a56b1" providerId="LiveId" clId="{5549292E-5843-4D5C-95C3-58574EB553D8}" dt="2024-06-02T07:22:45.096" v="2812" actId="1076"/>
        <pc:sldMkLst>
          <pc:docMk/>
          <pc:sldMk cId="714347119" sldId="1324"/>
        </pc:sldMkLst>
        <pc:spChg chg="mod">
          <ac:chgData name="창민 이" userId="f2869d461a8a56b1" providerId="LiveId" clId="{5549292E-5843-4D5C-95C3-58574EB553D8}" dt="2024-06-01T09:52:20.017" v="2115" actId="20577"/>
          <ac:spMkLst>
            <pc:docMk/>
            <pc:sldMk cId="714347119" sldId="1324"/>
            <ac:spMk id="2" creationId="{CC2ABFED-6FF3-211E-A518-DEFD229DC9DF}"/>
          </ac:spMkLst>
        </pc:spChg>
        <pc:spChg chg="add del">
          <ac:chgData name="창민 이" userId="f2869d461a8a56b1" providerId="LiveId" clId="{5549292E-5843-4D5C-95C3-58574EB553D8}" dt="2024-06-02T07:05:17.160" v="2598" actId="22"/>
          <ac:spMkLst>
            <pc:docMk/>
            <pc:sldMk cId="714347119" sldId="1324"/>
            <ac:spMk id="4" creationId="{44357B71-66B7-C100-96C2-730D7036727F}"/>
          </ac:spMkLst>
        </pc:spChg>
        <pc:spChg chg="mod">
          <ac:chgData name="창민 이" userId="f2869d461a8a56b1" providerId="LiveId" clId="{5549292E-5843-4D5C-95C3-58574EB553D8}" dt="2024-06-02T07:10:36.380" v="2640" actId="20577"/>
          <ac:spMkLst>
            <pc:docMk/>
            <pc:sldMk cId="714347119" sldId="1324"/>
            <ac:spMk id="6" creationId="{08BEB003-A0EC-FB9E-95E7-ADAF0F64C468}"/>
          </ac:spMkLst>
        </pc:spChg>
        <pc:spChg chg="add del mod">
          <ac:chgData name="창민 이" userId="f2869d461a8a56b1" providerId="LiveId" clId="{5549292E-5843-4D5C-95C3-58574EB553D8}" dt="2024-06-02T07:10:32.213" v="2638"/>
          <ac:spMkLst>
            <pc:docMk/>
            <pc:sldMk cId="714347119" sldId="1324"/>
            <ac:spMk id="9" creationId="{57561B47-7E09-53CD-7C0F-B092BBA7D2E5}"/>
          </ac:spMkLst>
        </pc:spChg>
        <pc:spChg chg="add mod">
          <ac:chgData name="창민 이" userId="f2869d461a8a56b1" providerId="LiveId" clId="{5549292E-5843-4D5C-95C3-58574EB553D8}" dt="2024-06-02T07:21:28.942" v="2764" actId="1076"/>
          <ac:spMkLst>
            <pc:docMk/>
            <pc:sldMk cId="714347119" sldId="1324"/>
            <ac:spMk id="10" creationId="{057E6222-6C88-0B3F-6800-D82B8E6FE56D}"/>
          </ac:spMkLst>
        </pc:spChg>
        <pc:spChg chg="add mod">
          <ac:chgData name="창민 이" userId="f2869d461a8a56b1" providerId="LiveId" clId="{5549292E-5843-4D5C-95C3-58574EB553D8}" dt="2024-06-02T07:21:15.572" v="2761" actId="1076"/>
          <ac:spMkLst>
            <pc:docMk/>
            <pc:sldMk cId="714347119" sldId="1324"/>
            <ac:spMk id="11" creationId="{4EFE595E-1D4C-9831-7D3F-8207B98910A1}"/>
          </ac:spMkLst>
        </pc:spChg>
        <pc:spChg chg="add mod">
          <ac:chgData name="창민 이" userId="f2869d461a8a56b1" providerId="LiveId" clId="{5549292E-5843-4D5C-95C3-58574EB553D8}" dt="2024-06-02T07:21:09.830" v="2759" actId="1076"/>
          <ac:spMkLst>
            <pc:docMk/>
            <pc:sldMk cId="714347119" sldId="1324"/>
            <ac:spMk id="12" creationId="{7DED8655-4C86-9707-4ABF-15F2C6EE3D18}"/>
          </ac:spMkLst>
        </pc:spChg>
        <pc:spChg chg="add mod">
          <ac:chgData name="창민 이" userId="f2869d461a8a56b1" providerId="LiveId" clId="{5549292E-5843-4D5C-95C3-58574EB553D8}" dt="2024-06-02T07:21:38.769" v="2788" actId="20577"/>
          <ac:spMkLst>
            <pc:docMk/>
            <pc:sldMk cId="714347119" sldId="1324"/>
            <ac:spMk id="19" creationId="{C1061FB6-271F-B94F-1FB0-E7B63B5A158C}"/>
          </ac:spMkLst>
        </pc:spChg>
        <pc:spChg chg="add mod">
          <ac:chgData name="창민 이" userId="f2869d461a8a56b1" providerId="LiveId" clId="{5549292E-5843-4D5C-95C3-58574EB553D8}" dt="2024-06-02T07:22:45.096" v="2812" actId="1076"/>
          <ac:spMkLst>
            <pc:docMk/>
            <pc:sldMk cId="714347119" sldId="1324"/>
            <ac:spMk id="20" creationId="{9678209E-FB01-9583-0B1C-DF40FDB58489}"/>
          </ac:spMkLst>
        </pc:spChg>
        <pc:picChg chg="add mod">
          <ac:chgData name="창민 이" userId="f2869d461a8a56b1" providerId="LiveId" clId="{5549292E-5843-4D5C-95C3-58574EB553D8}" dt="2024-06-02T07:19:35.834" v="2738" actId="1076"/>
          <ac:picMkLst>
            <pc:docMk/>
            <pc:sldMk cId="714347119" sldId="1324"/>
            <ac:picMk id="5" creationId="{A47778DA-A577-A1D7-D598-5CC984F215EB}"/>
          </ac:picMkLst>
        </pc:picChg>
        <pc:picChg chg="add mod">
          <ac:chgData name="창민 이" userId="f2869d461a8a56b1" providerId="LiveId" clId="{5549292E-5843-4D5C-95C3-58574EB553D8}" dt="2024-06-02T07:20:44.458" v="2753" actId="1076"/>
          <ac:picMkLst>
            <pc:docMk/>
            <pc:sldMk cId="714347119" sldId="1324"/>
            <ac:picMk id="7" creationId="{03526294-B789-2E8F-E42B-5CDFF36AE869}"/>
          </ac:picMkLst>
        </pc:picChg>
        <pc:picChg chg="add del mod">
          <ac:chgData name="창민 이" userId="f2869d461a8a56b1" providerId="LiveId" clId="{5549292E-5843-4D5C-95C3-58574EB553D8}" dt="2024-06-02T07:18:21.629" v="2728" actId="478"/>
          <ac:picMkLst>
            <pc:docMk/>
            <pc:sldMk cId="714347119" sldId="1324"/>
            <ac:picMk id="8" creationId="{DBDB4C35-BE98-C0EA-E19E-90F822F234B1}"/>
          </ac:picMkLst>
        </pc:picChg>
        <pc:picChg chg="add mod">
          <ac:chgData name="창민 이" userId="f2869d461a8a56b1" providerId="LiveId" clId="{5549292E-5843-4D5C-95C3-58574EB553D8}" dt="2024-06-02T07:20:49.424" v="2754" actId="1076"/>
          <ac:picMkLst>
            <pc:docMk/>
            <pc:sldMk cId="714347119" sldId="1324"/>
            <ac:picMk id="14" creationId="{2A0A60CA-C8A3-9355-5279-69C2C483B8DF}"/>
          </ac:picMkLst>
        </pc:picChg>
        <pc:picChg chg="add mod">
          <ac:chgData name="창민 이" userId="f2869d461a8a56b1" providerId="LiveId" clId="{5549292E-5843-4D5C-95C3-58574EB553D8}" dt="2024-06-02T07:20:41.873" v="2751" actId="1076"/>
          <ac:picMkLst>
            <pc:docMk/>
            <pc:sldMk cId="714347119" sldId="1324"/>
            <ac:picMk id="16" creationId="{8AE905E9-4AB1-EA7A-1EE3-570BF3C44DB3}"/>
          </ac:picMkLst>
        </pc:picChg>
        <pc:picChg chg="add mod">
          <ac:chgData name="창민 이" userId="f2869d461a8a56b1" providerId="LiveId" clId="{5549292E-5843-4D5C-95C3-58574EB553D8}" dt="2024-06-02T07:22:43.460" v="2811" actId="1076"/>
          <ac:picMkLst>
            <pc:docMk/>
            <pc:sldMk cId="714347119" sldId="1324"/>
            <ac:picMk id="18" creationId="{1F58955C-5F14-8884-D2B2-6BC479DAE6E5}"/>
          </ac:picMkLst>
        </pc:picChg>
      </pc:sldChg>
      <pc:sldChg chg="addSp delSp modSp add mod">
        <pc:chgData name="창민 이" userId="f2869d461a8a56b1" providerId="LiveId" clId="{5549292E-5843-4D5C-95C3-58574EB553D8}" dt="2024-06-02T08:06:04.524" v="3460" actId="1076"/>
        <pc:sldMkLst>
          <pc:docMk/>
          <pc:sldMk cId="1223647430" sldId="1325"/>
        </pc:sldMkLst>
        <pc:spChg chg="mod">
          <ac:chgData name="창민 이" userId="f2869d461a8a56b1" providerId="LiveId" clId="{5549292E-5843-4D5C-95C3-58574EB553D8}" dt="2024-06-02T08:05:05.640" v="3447" actId="20577"/>
          <ac:spMkLst>
            <pc:docMk/>
            <pc:sldMk cId="1223647430" sldId="1325"/>
            <ac:spMk id="6" creationId="{08BEB003-A0EC-FB9E-95E7-ADAF0F64C468}"/>
          </ac:spMkLst>
        </pc:spChg>
        <pc:spChg chg="del">
          <ac:chgData name="창민 이" userId="f2869d461a8a56b1" providerId="LiveId" clId="{5549292E-5843-4D5C-95C3-58574EB553D8}" dt="2024-06-02T07:47:44.516" v="2967" actId="478"/>
          <ac:spMkLst>
            <pc:docMk/>
            <pc:sldMk cId="1223647430" sldId="1325"/>
            <ac:spMk id="10" creationId="{057E6222-6C88-0B3F-6800-D82B8E6FE56D}"/>
          </ac:spMkLst>
        </pc:spChg>
        <pc:spChg chg="del">
          <ac:chgData name="창민 이" userId="f2869d461a8a56b1" providerId="LiveId" clId="{5549292E-5843-4D5C-95C3-58574EB553D8}" dt="2024-06-02T07:47:44.516" v="2967" actId="478"/>
          <ac:spMkLst>
            <pc:docMk/>
            <pc:sldMk cId="1223647430" sldId="1325"/>
            <ac:spMk id="11" creationId="{4EFE595E-1D4C-9831-7D3F-8207B98910A1}"/>
          </ac:spMkLst>
        </pc:spChg>
        <pc:spChg chg="del">
          <ac:chgData name="창민 이" userId="f2869d461a8a56b1" providerId="LiveId" clId="{5549292E-5843-4D5C-95C3-58574EB553D8}" dt="2024-06-02T07:47:44.516" v="2967" actId="478"/>
          <ac:spMkLst>
            <pc:docMk/>
            <pc:sldMk cId="1223647430" sldId="1325"/>
            <ac:spMk id="12" creationId="{7DED8655-4C86-9707-4ABF-15F2C6EE3D18}"/>
          </ac:spMkLst>
        </pc:spChg>
        <pc:spChg chg="del">
          <ac:chgData name="창민 이" userId="f2869d461a8a56b1" providerId="LiveId" clId="{5549292E-5843-4D5C-95C3-58574EB553D8}" dt="2024-06-02T07:47:44.516" v="2967" actId="478"/>
          <ac:spMkLst>
            <pc:docMk/>
            <pc:sldMk cId="1223647430" sldId="1325"/>
            <ac:spMk id="19" creationId="{C1061FB6-271F-B94F-1FB0-E7B63B5A158C}"/>
          </ac:spMkLst>
        </pc:spChg>
        <pc:spChg chg="del mod">
          <ac:chgData name="창민 이" userId="f2869d461a8a56b1" providerId="LiveId" clId="{5549292E-5843-4D5C-95C3-58574EB553D8}" dt="2024-06-02T07:47:43.071" v="2966" actId="478"/>
          <ac:spMkLst>
            <pc:docMk/>
            <pc:sldMk cId="1223647430" sldId="1325"/>
            <ac:spMk id="20" creationId="{9678209E-FB01-9583-0B1C-DF40FDB58489}"/>
          </ac:spMkLst>
        </pc:spChg>
        <pc:picChg chg="add del mod">
          <ac:chgData name="창민 이" userId="f2869d461a8a56b1" providerId="LiveId" clId="{5549292E-5843-4D5C-95C3-58574EB553D8}" dt="2024-06-02T08:04:48.252" v="3408" actId="478"/>
          <ac:picMkLst>
            <pc:docMk/>
            <pc:sldMk cId="1223647430" sldId="1325"/>
            <ac:picMk id="4" creationId="{AE2695F9-6059-5D2E-F177-A8DD06C6FECC}"/>
          </ac:picMkLst>
        </pc:picChg>
        <pc:picChg chg="del">
          <ac:chgData name="창민 이" userId="f2869d461a8a56b1" providerId="LiveId" clId="{5549292E-5843-4D5C-95C3-58574EB553D8}" dt="2024-06-02T07:47:44.516" v="2967" actId="478"/>
          <ac:picMkLst>
            <pc:docMk/>
            <pc:sldMk cId="1223647430" sldId="1325"/>
            <ac:picMk id="5" creationId="{A47778DA-A577-A1D7-D598-5CC984F215EB}"/>
          </ac:picMkLst>
        </pc:picChg>
        <pc:picChg chg="del">
          <ac:chgData name="창민 이" userId="f2869d461a8a56b1" providerId="LiveId" clId="{5549292E-5843-4D5C-95C3-58574EB553D8}" dt="2024-06-02T07:47:44.516" v="2967" actId="478"/>
          <ac:picMkLst>
            <pc:docMk/>
            <pc:sldMk cId="1223647430" sldId="1325"/>
            <ac:picMk id="7" creationId="{03526294-B789-2E8F-E42B-5CDFF36AE869}"/>
          </ac:picMkLst>
        </pc:picChg>
        <pc:picChg chg="add mod">
          <ac:chgData name="창민 이" userId="f2869d461a8a56b1" providerId="LiveId" clId="{5549292E-5843-4D5C-95C3-58574EB553D8}" dt="2024-06-02T08:06:04.524" v="3460" actId="1076"/>
          <ac:picMkLst>
            <pc:docMk/>
            <pc:sldMk cId="1223647430" sldId="1325"/>
            <ac:picMk id="9" creationId="{AACC193C-A31D-9A9A-54C8-A8EA396AB1B8}"/>
          </ac:picMkLst>
        </pc:picChg>
        <pc:picChg chg="del">
          <ac:chgData name="창민 이" userId="f2869d461a8a56b1" providerId="LiveId" clId="{5549292E-5843-4D5C-95C3-58574EB553D8}" dt="2024-06-02T07:47:44.516" v="2967" actId="478"/>
          <ac:picMkLst>
            <pc:docMk/>
            <pc:sldMk cId="1223647430" sldId="1325"/>
            <ac:picMk id="14" creationId="{2A0A60CA-C8A3-9355-5279-69C2C483B8DF}"/>
          </ac:picMkLst>
        </pc:picChg>
        <pc:picChg chg="del">
          <ac:chgData name="창민 이" userId="f2869d461a8a56b1" providerId="LiveId" clId="{5549292E-5843-4D5C-95C3-58574EB553D8}" dt="2024-06-02T07:47:44.516" v="2967" actId="478"/>
          <ac:picMkLst>
            <pc:docMk/>
            <pc:sldMk cId="1223647430" sldId="1325"/>
            <ac:picMk id="16" creationId="{8AE905E9-4AB1-EA7A-1EE3-570BF3C44DB3}"/>
          </ac:picMkLst>
        </pc:picChg>
        <pc:picChg chg="del">
          <ac:chgData name="창민 이" userId="f2869d461a8a56b1" providerId="LiveId" clId="{5549292E-5843-4D5C-95C3-58574EB553D8}" dt="2024-06-02T07:47:42.070" v="2964" actId="478"/>
          <ac:picMkLst>
            <pc:docMk/>
            <pc:sldMk cId="1223647430" sldId="1325"/>
            <ac:picMk id="18" creationId="{1F58955C-5F14-8884-D2B2-6BC479DAE6E5}"/>
          </ac:picMkLst>
        </pc:picChg>
      </pc:sldChg>
      <pc:sldChg chg="addSp delSp modSp add mod">
        <pc:chgData name="창민 이" userId="f2869d461a8a56b1" providerId="LiveId" clId="{5549292E-5843-4D5C-95C3-58574EB553D8}" dt="2024-06-02T08:08:13.597" v="3529" actId="1076"/>
        <pc:sldMkLst>
          <pc:docMk/>
          <pc:sldMk cId="2104865904" sldId="1326"/>
        </pc:sldMkLst>
        <pc:spChg chg="mod">
          <ac:chgData name="창민 이" userId="f2869d461a8a56b1" providerId="LiveId" clId="{5549292E-5843-4D5C-95C3-58574EB553D8}" dt="2024-06-02T08:07:57.794" v="3527" actId="113"/>
          <ac:spMkLst>
            <pc:docMk/>
            <pc:sldMk cId="2104865904" sldId="1326"/>
            <ac:spMk id="6" creationId="{08BEB003-A0EC-FB9E-95E7-ADAF0F64C468}"/>
          </ac:spMkLst>
        </pc:spChg>
        <pc:picChg chg="del mod">
          <ac:chgData name="창민 이" userId="f2869d461a8a56b1" providerId="LiveId" clId="{5549292E-5843-4D5C-95C3-58574EB553D8}" dt="2024-06-02T08:06:48.584" v="3483" actId="478"/>
          <ac:picMkLst>
            <pc:docMk/>
            <pc:sldMk cId="2104865904" sldId="1326"/>
            <ac:picMk id="4" creationId="{AE2695F9-6059-5D2E-F177-A8DD06C6FECC}"/>
          </ac:picMkLst>
        </pc:picChg>
        <pc:picChg chg="add del">
          <ac:chgData name="창민 이" userId="f2869d461a8a56b1" providerId="LiveId" clId="{5549292E-5843-4D5C-95C3-58574EB553D8}" dt="2024-06-02T08:06:49.626" v="3485" actId="22"/>
          <ac:picMkLst>
            <pc:docMk/>
            <pc:sldMk cId="2104865904" sldId="1326"/>
            <ac:picMk id="5" creationId="{1E7BBEDA-46C6-2208-7146-2CC3A9C347D0}"/>
          </ac:picMkLst>
        </pc:picChg>
        <pc:picChg chg="add del mod">
          <ac:chgData name="창민 이" userId="f2869d461a8a56b1" providerId="LiveId" clId="{5549292E-5843-4D5C-95C3-58574EB553D8}" dt="2024-06-02T08:07:16.428" v="3491" actId="478"/>
          <ac:picMkLst>
            <pc:docMk/>
            <pc:sldMk cId="2104865904" sldId="1326"/>
            <ac:picMk id="8" creationId="{BEF8AA8F-5A68-899E-7A37-1E7EDA03E376}"/>
          </ac:picMkLst>
        </pc:picChg>
        <pc:picChg chg="add mod">
          <ac:chgData name="창민 이" userId="f2869d461a8a56b1" providerId="LiveId" clId="{5549292E-5843-4D5C-95C3-58574EB553D8}" dt="2024-06-02T08:08:11.843" v="3528" actId="1076"/>
          <ac:picMkLst>
            <pc:docMk/>
            <pc:sldMk cId="2104865904" sldId="1326"/>
            <ac:picMk id="10" creationId="{9A29BF0B-9DA5-D3B4-C631-4341BBF832A4}"/>
          </ac:picMkLst>
        </pc:picChg>
        <pc:picChg chg="add mod">
          <ac:chgData name="창민 이" userId="f2869d461a8a56b1" providerId="LiveId" clId="{5549292E-5843-4D5C-95C3-58574EB553D8}" dt="2024-06-02T08:08:13.597" v="3529" actId="1076"/>
          <ac:picMkLst>
            <pc:docMk/>
            <pc:sldMk cId="2104865904" sldId="1326"/>
            <ac:picMk id="12" creationId="{001FB403-9138-1A6B-D4FA-DCBC9C6EC77C}"/>
          </ac:picMkLst>
        </pc:picChg>
      </pc:sldChg>
      <pc:sldChg chg="modSp new mod">
        <pc:chgData name="창민 이" userId="f2869d461a8a56b1" providerId="LiveId" clId="{5549292E-5843-4D5C-95C3-58574EB553D8}" dt="2024-06-02T08:09:24.353" v="3573" actId="20577"/>
        <pc:sldMkLst>
          <pc:docMk/>
          <pc:sldMk cId="916013277" sldId="1327"/>
        </pc:sldMkLst>
        <pc:spChg chg="mod">
          <ac:chgData name="창민 이" userId="f2869d461a8a56b1" providerId="LiveId" clId="{5549292E-5843-4D5C-95C3-58574EB553D8}" dt="2024-06-02T08:09:21.281" v="3566" actId="20577"/>
          <ac:spMkLst>
            <pc:docMk/>
            <pc:sldMk cId="916013277" sldId="1327"/>
            <ac:spMk id="2" creationId="{FB01218C-4C79-1915-750F-24B80C0D99FB}"/>
          </ac:spMkLst>
        </pc:spChg>
        <pc:spChg chg="mod">
          <ac:chgData name="창민 이" userId="f2869d461a8a56b1" providerId="LiveId" clId="{5549292E-5843-4D5C-95C3-58574EB553D8}" dt="2024-06-02T08:09:24.353" v="3573" actId="20577"/>
          <ac:spMkLst>
            <pc:docMk/>
            <pc:sldMk cId="916013277" sldId="1327"/>
            <ac:spMk id="3" creationId="{1890625E-F4B5-43FC-CB98-65B15A83B795}"/>
          </ac:spMkLst>
        </pc:spChg>
      </pc:sldChg>
      <pc:sldChg chg="modSp add mod ord">
        <pc:chgData name="창민 이" userId="f2869d461a8a56b1" providerId="LiveId" clId="{5549292E-5843-4D5C-95C3-58574EB553D8}" dt="2024-06-02T12:28:41.350" v="4330"/>
        <pc:sldMkLst>
          <pc:docMk/>
          <pc:sldMk cId="4229553112" sldId="1328"/>
        </pc:sldMkLst>
        <pc:spChg chg="mod">
          <ac:chgData name="창민 이" userId="f2869d461a8a56b1" providerId="LiveId" clId="{5549292E-5843-4D5C-95C3-58574EB553D8}" dt="2024-06-02T12:28:41.350" v="4330"/>
          <ac:spMkLst>
            <pc:docMk/>
            <pc:sldMk cId="4229553112" sldId="1328"/>
            <ac:spMk id="6" creationId="{08BEB003-A0EC-FB9E-95E7-ADAF0F64C468}"/>
          </ac:spMkLst>
        </pc:spChg>
      </pc:sldChg>
      <pc:sldChg chg="delSp modSp add mod">
        <pc:chgData name="창민 이" userId="f2869d461a8a56b1" providerId="LiveId" clId="{5549292E-5843-4D5C-95C3-58574EB553D8}" dt="2024-06-04T14:58:02.966" v="8338" actId="255"/>
        <pc:sldMkLst>
          <pc:docMk/>
          <pc:sldMk cId="1342653605" sldId="1329"/>
        </pc:sldMkLst>
        <pc:spChg chg="mod">
          <ac:chgData name="창민 이" userId="f2869d461a8a56b1" providerId="LiveId" clId="{5549292E-5843-4D5C-95C3-58574EB553D8}" dt="2024-06-02T12:30:05.812" v="4334" actId="20577"/>
          <ac:spMkLst>
            <pc:docMk/>
            <pc:sldMk cId="1342653605" sldId="1329"/>
            <ac:spMk id="2" creationId="{CC2ABFED-6FF3-211E-A518-DEFD229DC9DF}"/>
          </ac:spMkLst>
        </pc:spChg>
        <pc:spChg chg="mod">
          <ac:chgData name="창민 이" userId="f2869d461a8a56b1" providerId="LiveId" clId="{5549292E-5843-4D5C-95C3-58574EB553D8}" dt="2024-06-04T14:58:02.966" v="8338" actId="255"/>
          <ac:spMkLst>
            <pc:docMk/>
            <pc:sldMk cId="1342653605" sldId="1329"/>
            <ac:spMk id="6" creationId="{08BEB003-A0EC-FB9E-95E7-ADAF0F64C468}"/>
          </ac:spMkLst>
        </pc:spChg>
        <pc:picChg chg="del">
          <ac:chgData name="창민 이" userId="f2869d461a8a56b1" providerId="LiveId" clId="{5549292E-5843-4D5C-95C3-58574EB553D8}" dt="2024-06-02T09:47:19.399" v="3697" actId="478"/>
          <ac:picMkLst>
            <pc:docMk/>
            <pc:sldMk cId="1342653605" sldId="1329"/>
            <ac:picMk id="4" creationId="{51C12D49-DD6A-7C8B-FF52-A84CE9B9FC12}"/>
          </ac:picMkLst>
        </pc:picChg>
        <pc:picChg chg="del mod">
          <ac:chgData name="창민 이" userId="f2869d461a8a56b1" providerId="LiveId" clId="{5549292E-5843-4D5C-95C3-58574EB553D8}" dt="2024-06-02T09:47:17.112" v="3692" actId="478"/>
          <ac:picMkLst>
            <pc:docMk/>
            <pc:sldMk cId="1342653605" sldId="1329"/>
            <ac:picMk id="8" creationId="{481A3F45-7190-088D-DE1B-85C723B91307}"/>
          </ac:picMkLst>
        </pc:picChg>
        <pc:picChg chg="del mod">
          <ac:chgData name="창민 이" userId="f2869d461a8a56b1" providerId="LiveId" clId="{5549292E-5843-4D5C-95C3-58574EB553D8}" dt="2024-06-02T09:47:17.440" v="3694" actId="478"/>
          <ac:picMkLst>
            <pc:docMk/>
            <pc:sldMk cId="1342653605" sldId="1329"/>
            <ac:picMk id="1026" creationId="{6D16F00E-79CC-32F1-E9D2-0A0F5D0E0DC5}"/>
          </ac:picMkLst>
        </pc:picChg>
        <pc:cxnChg chg="del">
          <ac:chgData name="창민 이" userId="f2869d461a8a56b1" providerId="LiveId" clId="{5549292E-5843-4D5C-95C3-58574EB553D8}" dt="2024-06-02T09:47:18.872" v="3696" actId="478"/>
          <ac:cxnSpMkLst>
            <pc:docMk/>
            <pc:sldMk cId="1342653605" sldId="1329"/>
            <ac:cxnSpMk id="10" creationId="{45B1B170-23D0-1C01-23E3-65FF593F73BC}"/>
          </ac:cxnSpMkLst>
        </pc:cxnChg>
        <pc:cxnChg chg="del">
          <ac:chgData name="창민 이" userId="f2869d461a8a56b1" providerId="LiveId" clId="{5549292E-5843-4D5C-95C3-58574EB553D8}" dt="2024-06-02T09:47:17.984" v="3695" actId="478"/>
          <ac:cxnSpMkLst>
            <pc:docMk/>
            <pc:sldMk cId="1342653605" sldId="1329"/>
            <ac:cxnSpMk id="11" creationId="{86C38FFF-83A5-9D23-053E-E266B7510619}"/>
          </ac:cxnSpMkLst>
        </pc:cxnChg>
      </pc:sldChg>
      <pc:sldChg chg="modSp new mod">
        <pc:chgData name="창민 이" userId="f2869d461a8a56b1" providerId="LiveId" clId="{5549292E-5843-4D5C-95C3-58574EB553D8}" dt="2024-06-02T12:33:07.695" v="4564" actId="20577"/>
        <pc:sldMkLst>
          <pc:docMk/>
          <pc:sldMk cId="2691188438" sldId="1330"/>
        </pc:sldMkLst>
        <pc:spChg chg="mod">
          <ac:chgData name="창민 이" userId="f2869d461a8a56b1" providerId="LiveId" clId="{5549292E-5843-4D5C-95C3-58574EB553D8}" dt="2024-06-02T12:32:58.622" v="4526" actId="20577"/>
          <ac:spMkLst>
            <pc:docMk/>
            <pc:sldMk cId="2691188438" sldId="1330"/>
            <ac:spMk id="2" creationId="{E75DEA74-BD30-1203-AAEB-5B96A272734F}"/>
          </ac:spMkLst>
        </pc:spChg>
        <pc:spChg chg="mod">
          <ac:chgData name="창민 이" userId="f2869d461a8a56b1" providerId="LiveId" clId="{5549292E-5843-4D5C-95C3-58574EB553D8}" dt="2024-06-02T12:33:07.695" v="4564" actId="20577"/>
          <ac:spMkLst>
            <pc:docMk/>
            <pc:sldMk cId="2691188438" sldId="1330"/>
            <ac:spMk id="3" creationId="{51D266A7-BCD8-9899-96A9-A0269DA2CE74}"/>
          </ac:spMkLst>
        </pc:spChg>
      </pc:sldChg>
      <pc:sldChg chg="delSp modSp add del mod">
        <pc:chgData name="창민 이" userId="f2869d461a8a56b1" providerId="LiveId" clId="{5549292E-5843-4D5C-95C3-58574EB553D8}" dt="2024-06-03T17:15:45.068" v="6517" actId="47"/>
        <pc:sldMkLst>
          <pc:docMk/>
          <pc:sldMk cId="1066058930" sldId="1331"/>
        </pc:sldMkLst>
        <pc:spChg chg="mod">
          <ac:chgData name="창민 이" userId="f2869d461a8a56b1" providerId="LiveId" clId="{5549292E-5843-4D5C-95C3-58574EB553D8}" dt="2024-06-02T12:34:45.995" v="4591" actId="20577"/>
          <ac:spMkLst>
            <pc:docMk/>
            <pc:sldMk cId="1066058930" sldId="1331"/>
            <ac:spMk id="2" creationId="{CC2ABFED-6FF3-211E-A518-DEFD229DC9DF}"/>
          </ac:spMkLst>
        </pc:spChg>
        <pc:spChg chg="mod">
          <ac:chgData name="창민 이" userId="f2869d461a8a56b1" providerId="LiveId" clId="{5549292E-5843-4D5C-95C3-58574EB553D8}" dt="2024-06-03T17:07:18.085" v="6483" actId="20577"/>
          <ac:spMkLst>
            <pc:docMk/>
            <pc:sldMk cId="1066058930" sldId="1331"/>
            <ac:spMk id="6" creationId="{08BEB003-A0EC-FB9E-95E7-ADAF0F64C468}"/>
          </ac:spMkLst>
        </pc:spChg>
        <pc:spChg chg="del">
          <ac:chgData name="창민 이" userId="f2869d461a8a56b1" providerId="LiveId" clId="{5549292E-5843-4D5C-95C3-58574EB553D8}" dt="2024-06-02T12:37:57.997" v="4624" actId="478"/>
          <ac:spMkLst>
            <pc:docMk/>
            <pc:sldMk cId="1066058930" sldId="1331"/>
            <ac:spMk id="10" creationId="{057E6222-6C88-0B3F-6800-D82B8E6FE56D}"/>
          </ac:spMkLst>
        </pc:spChg>
        <pc:spChg chg="del">
          <ac:chgData name="창민 이" userId="f2869d461a8a56b1" providerId="LiveId" clId="{5549292E-5843-4D5C-95C3-58574EB553D8}" dt="2024-06-02T12:37:57.997" v="4624" actId="478"/>
          <ac:spMkLst>
            <pc:docMk/>
            <pc:sldMk cId="1066058930" sldId="1331"/>
            <ac:spMk id="11" creationId="{4EFE595E-1D4C-9831-7D3F-8207B98910A1}"/>
          </ac:spMkLst>
        </pc:spChg>
        <pc:spChg chg="del">
          <ac:chgData name="창민 이" userId="f2869d461a8a56b1" providerId="LiveId" clId="{5549292E-5843-4D5C-95C3-58574EB553D8}" dt="2024-06-02T12:37:57.997" v="4624" actId="478"/>
          <ac:spMkLst>
            <pc:docMk/>
            <pc:sldMk cId="1066058930" sldId="1331"/>
            <ac:spMk id="12" creationId="{7DED8655-4C86-9707-4ABF-15F2C6EE3D18}"/>
          </ac:spMkLst>
        </pc:spChg>
        <pc:spChg chg="del">
          <ac:chgData name="창민 이" userId="f2869d461a8a56b1" providerId="LiveId" clId="{5549292E-5843-4D5C-95C3-58574EB553D8}" dt="2024-06-02T12:37:57.997" v="4624" actId="478"/>
          <ac:spMkLst>
            <pc:docMk/>
            <pc:sldMk cId="1066058930" sldId="1331"/>
            <ac:spMk id="19" creationId="{C1061FB6-271F-B94F-1FB0-E7B63B5A158C}"/>
          </ac:spMkLst>
        </pc:spChg>
        <pc:spChg chg="del">
          <ac:chgData name="창민 이" userId="f2869d461a8a56b1" providerId="LiveId" clId="{5549292E-5843-4D5C-95C3-58574EB553D8}" dt="2024-06-02T12:37:57.997" v="4624" actId="478"/>
          <ac:spMkLst>
            <pc:docMk/>
            <pc:sldMk cId="1066058930" sldId="1331"/>
            <ac:spMk id="20" creationId="{9678209E-FB01-9583-0B1C-DF40FDB58489}"/>
          </ac:spMkLst>
        </pc:spChg>
        <pc:picChg chg="del">
          <ac:chgData name="창민 이" userId="f2869d461a8a56b1" providerId="LiveId" clId="{5549292E-5843-4D5C-95C3-58574EB553D8}" dt="2024-06-02T12:37:57.997" v="4624" actId="478"/>
          <ac:picMkLst>
            <pc:docMk/>
            <pc:sldMk cId="1066058930" sldId="1331"/>
            <ac:picMk id="5" creationId="{A47778DA-A577-A1D7-D598-5CC984F215EB}"/>
          </ac:picMkLst>
        </pc:picChg>
        <pc:picChg chg="del">
          <ac:chgData name="창민 이" userId="f2869d461a8a56b1" providerId="LiveId" clId="{5549292E-5843-4D5C-95C3-58574EB553D8}" dt="2024-06-02T12:37:55.818" v="4622" actId="478"/>
          <ac:picMkLst>
            <pc:docMk/>
            <pc:sldMk cId="1066058930" sldId="1331"/>
            <ac:picMk id="7" creationId="{03526294-B789-2E8F-E42B-5CDFF36AE869}"/>
          </ac:picMkLst>
        </pc:picChg>
        <pc:picChg chg="del">
          <ac:chgData name="창민 이" userId="f2869d461a8a56b1" providerId="LiveId" clId="{5549292E-5843-4D5C-95C3-58574EB553D8}" dt="2024-06-02T12:37:57.997" v="4624" actId="478"/>
          <ac:picMkLst>
            <pc:docMk/>
            <pc:sldMk cId="1066058930" sldId="1331"/>
            <ac:picMk id="14" creationId="{2A0A60CA-C8A3-9355-5279-69C2C483B8DF}"/>
          </ac:picMkLst>
        </pc:picChg>
        <pc:picChg chg="del">
          <ac:chgData name="창민 이" userId="f2869d461a8a56b1" providerId="LiveId" clId="{5549292E-5843-4D5C-95C3-58574EB553D8}" dt="2024-06-02T12:37:56.034" v="4623" actId="478"/>
          <ac:picMkLst>
            <pc:docMk/>
            <pc:sldMk cId="1066058930" sldId="1331"/>
            <ac:picMk id="16" creationId="{8AE905E9-4AB1-EA7A-1EE3-570BF3C44DB3}"/>
          </ac:picMkLst>
        </pc:picChg>
        <pc:picChg chg="del">
          <ac:chgData name="창민 이" userId="f2869d461a8a56b1" providerId="LiveId" clId="{5549292E-5843-4D5C-95C3-58574EB553D8}" dt="2024-06-02T12:37:57.997" v="4624" actId="478"/>
          <ac:picMkLst>
            <pc:docMk/>
            <pc:sldMk cId="1066058930" sldId="1331"/>
            <ac:picMk id="18" creationId="{1F58955C-5F14-8884-D2B2-6BC479DAE6E5}"/>
          </ac:picMkLst>
        </pc:picChg>
      </pc:sldChg>
      <pc:sldChg chg="addSp delSp modSp new del mod">
        <pc:chgData name="창민 이" userId="f2869d461a8a56b1" providerId="LiveId" clId="{5549292E-5843-4D5C-95C3-58574EB553D8}" dt="2024-06-02T12:43:29.041" v="4737" actId="47"/>
        <pc:sldMkLst>
          <pc:docMk/>
          <pc:sldMk cId="1205825010" sldId="1332"/>
        </pc:sldMkLst>
        <pc:spChg chg="del">
          <ac:chgData name="창민 이" userId="f2869d461a8a56b1" providerId="LiveId" clId="{5549292E-5843-4D5C-95C3-58574EB553D8}" dt="2024-06-02T12:43:20.051" v="4734" actId="22"/>
          <ac:spMkLst>
            <pc:docMk/>
            <pc:sldMk cId="1205825010" sldId="1332"/>
            <ac:spMk id="3" creationId="{F877D6BD-C4B6-D443-0F30-10DA561BE9F0}"/>
          </ac:spMkLst>
        </pc:spChg>
        <pc:picChg chg="add mod ord">
          <ac:chgData name="창민 이" userId="f2869d461a8a56b1" providerId="LiveId" clId="{5549292E-5843-4D5C-95C3-58574EB553D8}" dt="2024-06-02T12:43:21.539" v="4735" actId="14100"/>
          <ac:picMkLst>
            <pc:docMk/>
            <pc:sldMk cId="1205825010" sldId="1332"/>
            <ac:picMk id="5" creationId="{DD471B6D-24D7-D71B-D9DA-32D0F4E96325}"/>
          </ac:picMkLst>
        </pc:picChg>
      </pc:sldChg>
      <pc:sldChg chg="addSp delSp modSp add mod">
        <pc:chgData name="창민 이" userId="f2869d461a8a56b1" providerId="LiveId" clId="{5549292E-5843-4D5C-95C3-58574EB553D8}" dt="2024-06-02T12:47:04.197" v="4841" actId="1076"/>
        <pc:sldMkLst>
          <pc:docMk/>
          <pc:sldMk cId="2346331342" sldId="1333"/>
        </pc:sldMkLst>
        <pc:spChg chg="mod">
          <ac:chgData name="창민 이" userId="f2869d461a8a56b1" providerId="LiveId" clId="{5549292E-5843-4D5C-95C3-58574EB553D8}" dt="2024-06-02T12:43:53.052" v="4771" actId="113"/>
          <ac:spMkLst>
            <pc:docMk/>
            <pc:sldMk cId="2346331342" sldId="1333"/>
            <ac:spMk id="6" creationId="{08BEB003-A0EC-FB9E-95E7-ADAF0F64C468}"/>
          </ac:spMkLst>
        </pc:spChg>
        <pc:picChg chg="add mod">
          <ac:chgData name="창민 이" userId="f2869d461a8a56b1" providerId="LiveId" clId="{5549292E-5843-4D5C-95C3-58574EB553D8}" dt="2024-06-02T12:46:02.630" v="4815" actId="1076"/>
          <ac:picMkLst>
            <pc:docMk/>
            <pc:sldMk cId="2346331342" sldId="1333"/>
            <ac:picMk id="3" creationId="{23901D83-2E76-9E8F-8A41-43F162F1B5E9}"/>
          </ac:picMkLst>
        </pc:picChg>
        <pc:picChg chg="add mod">
          <ac:chgData name="창민 이" userId="f2869d461a8a56b1" providerId="LiveId" clId="{5549292E-5843-4D5C-95C3-58574EB553D8}" dt="2024-06-02T12:46:22.290" v="4826" actId="1076"/>
          <ac:picMkLst>
            <pc:docMk/>
            <pc:sldMk cId="2346331342" sldId="1333"/>
            <ac:picMk id="5" creationId="{A87CDAE6-E8A8-C9D0-9896-773B23A0368C}"/>
          </ac:picMkLst>
        </pc:picChg>
        <pc:picChg chg="add mod">
          <ac:chgData name="창민 이" userId="f2869d461a8a56b1" providerId="LiveId" clId="{5549292E-5843-4D5C-95C3-58574EB553D8}" dt="2024-06-02T12:46:13.973" v="4822" actId="14100"/>
          <ac:picMkLst>
            <pc:docMk/>
            <pc:sldMk cId="2346331342" sldId="1333"/>
            <ac:picMk id="9" creationId="{E0121E39-A5ED-6184-D243-623E8DCC8E13}"/>
          </ac:picMkLst>
        </pc:picChg>
        <pc:picChg chg="del">
          <ac:chgData name="창민 이" userId="f2869d461a8a56b1" providerId="LiveId" clId="{5549292E-5843-4D5C-95C3-58574EB553D8}" dt="2024-06-02T12:43:32.211" v="4741" actId="478"/>
          <ac:picMkLst>
            <pc:docMk/>
            <pc:sldMk cId="2346331342" sldId="1333"/>
            <ac:picMk id="10" creationId="{9A29BF0B-9DA5-D3B4-C631-4341BBF832A4}"/>
          </ac:picMkLst>
        </pc:picChg>
        <pc:picChg chg="del">
          <ac:chgData name="창민 이" userId="f2869d461a8a56b1" providerId="LiveId" clId="{5549292E-5843-4D5C-95C3-58574EB553D8}" dt="2024-06-02T12:43:31.873" v="4740" actId="478"/>
          <ac:picMkLst>
            <pc:docMk/>
            <pc:sldMk cId="2346331342" sldId="1333"/>
            <ac:picMk id="12" creationId="{001FB403-9138-1A6B-D4FA-DCBC9C6EC77C}"/>
          </ac:picMkLst>
        </pc:picChg>
        <pc:picChg chg="add mod">
          <ac:chgData name="창민 이" userId="f2869d461a8a56b1" providerId="LiveId" clId="{5549292E-5843-4D5C-95C3-58574EB553D8}" dt="2024-06-02T12:46:01.056" v="4814" actId="1076"/>
          <ac:picMkLst>
            <pc:docMk/>
            <pc:sldMk cId="2346331342" sldId="1333"/>
            <ac:picMk id="13" creationId="{587C2718-75DC-D5FB-5101-B87B071FB682}"/>
          </ac:picMkLst>
        </pc:picChg>
        <pc:picChg chg="add mod">
          <ac:chgData name="창민 이" userId="f2869d461a8a56b1" providerId="LiveId" clId="{5549292E-5843-4D5C-95C3-58574EB553D8}" dt="2024-06-02T12:46:39.527" v="4832" actId="1076"/>
          <ac:picMkLst>
            <pc:docMk/>
            <pc:sldMk cId="2346331342" sldId="1333"/>
            <ac:picMk id="16" creationId="{E3E3829F-9330-9C5E-55E5-619BBDA488FD}"/>
          </ac:picMkLst>
        </pc:picChg>
        <pc:picChg chg="add mod">
          <ac:chgData name="창민 이" userId="f2869d461a8a56b1" providerId="LiveId" clId="{5549292E-5843-4D5C-95C3-58574EB553D8}" dt="2024-06-02T12:46:58.870" v="4839" actId="1076"/>
          <ac:picMkLst>
            <pc:docMk/>
            <pc:sldMk cId="2346331342" sldId="1333"/>
            <ac:picMk id="18" creationId="{4D16711D-BA05-53A7-7A19-520197965976}"/>
          </ac:picMkLst>
        </pc:picChg>
        <pc:cxnChg chg="add mod">
          <ac:chgData name="창민 이" userId="f2869d461a8a56b1" providerId="LiveId" clId="{5549292E-5843-4D5C-95C3-58574EB553D8}" dt="2024-06-02T12:46:19.918" v="4824" actId="1076"/>
          <ac:cxnSpMkLst>
            <pc:docMk/>
            <pc:sldMk cId="2346331342" sldId="1333"/>
            <ac:cxnSpMk id="7" creationId="{5E8FA7AD-8664-FE66-4FB8-48C92BF0036E}"/>
          </ac:cxnSpMkLst>
        </pc:cxnChg>
        <pc:cxnChg chg="add mod">
          <ac:chgData name="창민 이" userId="f2869d461a8a56b1" providerId="LiveId" clId="{5549292E-5843-4D5C-95C3-58574EB553D8}" dt="2024-06-02T12:46:16.448" v="4823" actId="1076"/>
          <ac:cxnSpMkLst>
            <pc:docMk/>
            <pc:sldMk cId="2346331342" sldId="1333"/>
            <ac:cxnSpMk id="14" creationId="{E59CC5D9-817B-8024-78E9-83D028F248DA}"/>
          </ac:cxnSpMkLst>
        </pc:cxnChg>
        <pc:cxnChg chg="add mod">
          <ac:chgData name="창민 이" userId="f2869d461a8a56b1" providerId="LiveId" clId="{5549292E-5843-4D5C-95C3-58574EB553D8}" dt="2024-06-02T12:47:04.197" v="4841" actId="1076"/>
          <ac:cxnSpMkLst>
            <pc:docMk/>
            <pc:sldMk cId="2346331342" sldId="1333"/>
            <ac:cxnSpMk id="19" creationId="{013CFDAE-4959-3803-9499-C9111C11F4CC}"/>
          </ac:cxnSpMkLst>
        </pc:cxnChg>
      </pc:sldChg>
      <pc:sldChg chg="modSp add del mod ord">
        <pc:chgData name="창민 이" userId="f2869d461a8a56b1" providerId="LiveId" clId="{5549292E-5843-4D5C-95C3-58574EB553D8}" dt="2024-06-03T17:15:43.873" v="6516" actId="47"/>
        <pc:sldMkLst>
          <pc:docMk/>
          <pc:sldMk cId="2367242561" sldId="1334"/>
        </pc:sldMkLst>
        <pc:spChg chg="mod">
          <ac:chgData name="창민 이" userId="f2869d461a8a56b1" providerId="LiveId" clId="{5549292E-5843-4D5C-95C3-58574EB553D8}" dt="2024-06-02T16:39:00.520" v="6450" actId="20577"/>
          <ac:spMkLst>
            <pc:docMk/>
            <pc:sldMk cId="2367242561" sldId="1334"/>
            <ac:spMk id="6" creationId="{08BEB003-A0EC-FB9E-95E7-ADAF0F64C468}"/>
          </ac:spMkLst>
        </pc:spChg>
      </pc:sldChg>
      <pc:sldChg chg="modSp add mod">
        <pc:chgData name="창민 이" userId="f2869d461a8a56b1" providerId="LiveId" clId="{5549292E-5843-4D5C-95C3-58574EB553D8}" dt="2024-06-04T15:04:08.643" v="8888" actId="255"/>
        <pc:sldMkLst>
          <pc:docMk/>
          <pc:sldMk cId="2111074085" sldId="1335"/>
        </pc:sldMkLst>
        <pc:spChg chg="mod">
          <ac:chgData name="창민 이" userId="f2869d461a8a56b1" providerId="LiveId" clId="{5549292E-5843-4D5C-95C3-58574EB553D8}" dt="2024-06-04T15:00:05.678" v="8363" actId="20577"/>
          <ac:spMkLst>
            <pc:docMk/>
            <pc:sldMk cId="2111074085" sldId="1335"/>
            <ac:spMk id="2" creationId="{CC2ABFED-6FF3-211E-A518-DEFD229DC9DF}"/>
          </ac:spMkLst>
        </pc:spChg>
        <pc:spChg chg="mod">
          <ac:chgData name="창민 이" userId="f2869d461a8a56b1" providerId="LiveId" clId="{5549292E-5843-4D5C-95C3-58574EB553D8}" dt="2024-06-04T15:04:08.643" v="8888" actId="255"/>
          <ac:spMkLst>
            <pc:docMk/>
            <pc:sldMk cId="2111074085" sldId="1335"/>
            <ac:spMk id="6" creationId="{08BEB003-A0EC-FB9E-95E7-ADAF0F64C468}"/>
          </ac:spMkLst>
        </pc:spChg>
      </pc:sldChg>
      <pc:sldChg chg="addSp delSp modSp new mod ord">
        <pc:chgData name="창민 이" userId="f2869d461a8a56b1" providerId="LiveId" clId="{5549292E-5843-4D5C-95C3-58574EB553D8}" dt="2024-06-04T14:59:11.793" v="8342" actId="255"/>
        <pc:sldMkLst>
          <pc:docMk/>
          <pc:sldMk cId="707035889" sldId="1336"/>
        </pc:sldMkLst>
        <pc:spChg chg="mod">
          <ac:chgData name="창민 이" userId="f2869d461a8a56b1" providerId="LiveId" clId="{5549292E-5843-4D5C-95C3-58574EB553D8}" dt="2024-06-04T14:19:03.176" v="6941" actId="113"/>
          <ac:spMkLst>
            <pc:docMk/>
            <pc:sldMk cId="707035889" sldId="1336"/>
            <ac:spMk id="2" creationId="{64BB0EE8-EF1B-1B65-61B3-AAFC7DFEA9F6}"/>
          </ac:spMkLst>
        </pc:spChg>
        <pc:spChg chg="mod">
          <ac:chgData name="창민 이" userId="f2869d461a8a56b1" providerId="LiveId" clId="{5549292E-5843-4D5C-95C3-58574EB553D8}" dt="2024-06-04T14:59:05.677" v="8340" actId="255"/>
          <ac:spMkLst>
            <pc:docMk/>
            <pc:sldMk cId="707035889" sldId="1336"/>
            <ac:spMk id="3" creationId="{8AA1F8F3-B8C8-6933-8F93-DD1D5BA65239}"/>
          </ac:spMkLst>
        </pc:spChg>
        <pc:spChg chg="mod">
          <ac:chgData name="창민 이" userId="f2869d461a8a56b1" providerId="LiveId" clId="{5549292E-5843-4D5C-95C3-58574EB553D8}" dt="2024-06-04T14:59:11.793" v="8342" actId="255"/>
          <ac:spMkLst>
            <pc:docMk/>
            <pc:sldMk cId="707035889" sldId="1336"/>
            <ac:spMk id="4" creationId="{20D26573-04D0-1C19-E841-210A1687A1F9}"/>
          </ac:spMkLst>
        </pc:spChg>
        <pc:spChg chg="add del">
          <ac:chgData name="창민 이" userId="f2869d461a8a56b1" providerId="LiveId" clId="{5549292E-5843-4D5C-95C3-58574EB553D8}" dt="2024-06-03T17:15:30.480" v="6511" actId="22"/>
          <ac:spMkLst>
            <pc:docMk/>
            <pc:sldMk cId="707035889" sldId="1336"/>
            <ac:spMk id="6" creationId="{05B69338-2713-AE29-BB52-8891DAD69F5D}"/>
          </ac:spMkLst>
        </pc:spChg>
      </pc:sldChg>
      <pc:sldChg chg="modSp new mod ord">
        <pc:chgData name="창민 이" userId="f2869d461a8a56b1" providerId="LiveId" clId="{5549292E-5843-4D5C-95C3-58574EB553D8}" dt="2024-06-04T14:27:16.425" v="7135"/>
        <pc:sldMkLst>
          <pc:docMk/>
          <pc:sldMk cId="3711682520" sldId="1337"/>
        </pc:sldMkLst>
        <pc:spChg chg="mod">
          <ac:chgData name="창민 이" userId="f2869d461a8a56b1" providerId="LiveId" clId="{5549292E-5843-4D5C-95C3-58574EB553D8}" dt="2024-06-04T14:26:25.122" v="7117" actId="20577"/>
          <ac:spMkLst>
            <pc:docMk/>
            <pc:sldMk cId="3711682520" sldId="1337"/>
            <ac:spMk id="2" creationId="{6EF79C4C-93AD-9996-E8FB-DD8224C5A810}"/>
          </ac:spMkLst>
        </pc:spChg>
        <pc:spChg chg="mod">
          <ac:chgData name="창민 이" userId="f2869d461a8a56b1" providerId="LiveId" clId="{5549292E-5843-4D5C-95C3-58574EB553D8}" dt="2024-06-04T14:26:26.663" v="7121" actId="20577"/>
          <ac:spMkLst>
            <pc:docMk/>
            <pc:sldMk cId="3711682520" sldId="1337"/>
            <ac:spMk id="3" creationId="{7DA804B3-5994-266B-4472-AFB369D306AC}"/>
          </ac:spMkLst>
        </pc:spChg>
      </pc:sldChg>
      <pc:sldChg chg="addSp delSp modSp new mod modAnim">
        <pc:chgData name="창민 이" userId="f2869d461a8a56b1" providerId="LiveId" clId="{5549292E-5843-4D5C-95C3-58574EB553D8}" dt="2024-06-04T14:27:25.485" v="7143" actId="20577"/>
        <pc:sldMkLst>
          <pc:docMk/>
          <pc:sldMk cId="1737361016" sldId="1338"/>
        </pc:sldMkLst>
        <pc:spChg chg="mod">
          <ac:chgData name="창민 이" userId="f2869d461a8a56b1" providerId="LiveId" clId="{5549292E-5843-4D5C-95C3-58574EB553D8}" dt="2024-06-04T14:27:25.485" v="7143" actId="20577"/>
          <ac:spMkLst>
            <pc:docMk/>
            <pc:sldMk cId="1737361016" sldId="1338"/>
            <ac:spMk id="2" creationId="{8CDA03BF-84B4-65E0-DC3F-8BD7D8ACB8BA}"/>
          </ac:spMkLst>
        </pc:spChg>
        <pc:spChg chg="add del mod">
          <ac:chgData name="창민 이" userId="f2869d461a8a56b1" providerId="LiveId" clId="{5549292E-5843-4D5C-95C3-58574EB553D8}" dt="2024-06-04T14:19:34.697" v="6998" actId="113"/>
          <ac:spMkLst>
            <pc:docMk/>
            <pc:sldMk cId="1737361016" sldId="1338"/>
            <ac:spMk id="3" creationId="{C5FB15A9-DFDD-BFC4-E728-EACCB1ED3B33}"/>
          </ac:spMkLst>
        </pc:spChg>
        <pc:picChg chg="add mod">
          <ac:chgData name="창민 이" userId="f2869d461a8a56b1" providerId="LiveId" clId="{5549292E-5843-4D5C-95C3-58574EB553D8}" dt="2024-06-04T14:19:16.779" v="6946"/>
          <ac:picMkLst>
            <pc:docMk/>
            <pc:sldMk cId="1737361016" sldId="1338"/>
            <ac:picMk id="4" creationId="{6C8155AB-D428-C468-C7A7-9088BB164E8C}"/>
          </ac:picMkLst>
        </pc:picChg>
        <pc:picChg chg="add mod">
          <ac:chgData name="창민 이" userId="f2869d461a8a56b1" providerId="LiveId" clId="{5549292E-5843-4D5C-95C3-58574EB553D8}" dt="2024-06-04T14:21:45.001" v="7044" actId="1076"/>
          <ac:picMkLst>
            <pc:docMk/>
            <pc:sldMk cId="1737361016" sldId="1338"/>
            <ac:picMk id="5" creationId="{0E37C85A-D4D4-E1F3-829B-65A97607F64F}"/>
          </ac:picMkLst>
        </pc:picChg>
      </pc:sldChg>
      <pc:sldChg chg="addSp delSp modSp add mod delAnim modAnim">
        <pc:chgData name="창민 이" userId="f2869d461a8a56b1" providerId="LiveId" clId="{5549292E-5843-4D5C-95C3-58574EB553D8}" dt="2024-06-04T14:27:29.520" v="7159" actId="20577"/>
        <pc:sldMkLst>
          <pc:docMk/>
          <pc:sldMk cId="3821777132" sldId="1339"/>
        </pc:sldMkLst>
        <pc:spChg chg="mod">
          <ac:chgData name="창민 이" userId="f2869d461a8a56b1" providerId="LiveId" clId="{5549292E-5843-4D5C-95C3-58574EB553D8}" dt="2024-06-04T14:27:29.520" v="7159" actId="20577"/>
          <ac:spMkLst>
            <pc:docMk/>
            <pc:sldMk cId="3821777132" sldId="1339"/>
            <ac:spMk id="2" creationId="{8CDA03BF-84B4-65E0-DC3F-8BD7D8ACB8BA}"/>
          </ac:spMkLst>
        </pc:spChg>
        <pc:spChg chg="mod">
          <ac:chgData name="창민 이" userId="f2869d461a8a56b1" providerId="LiveId" clId="{5549292E-5843-4D5C-95C3-58574EB553D8}" dt="2024-06-04T14:21:13.638" v="7038" actId="20577"/>
          <ac:spMkLst>
            <pc:docMk/>
            <pc:sldMk cId="3821777132" sldId="1339"/>
            <ac:spMk id="3" creationId="{C5FB15A9-DFDD-BFC4-E728-EACCB1ED3B33}"/>
          </ac:spMkLst>
        </pc:spChg>
        <pc:picChg chg="add del mod">
          <ac:chgData name="창민 이" userId="f2869d461a8a56b1" providerId="LiveId" clId="{5549292E-5843-4D5C-95C3-58574EB553D8}" dt="2024-06-04T14:21:49.416" v="7047" actId="478"/>
          <ac:picMkLst>
            <pc:docMk/>
            <pc:sldMk cId="3821777132" sldId="1339"/>
            <ac:picMk id="4" creationId="{C370D00C-B6FE-1E7E-A607-0847D727EF66}"/>
          </ac:picMkLst>
        </pc:picChg>
        <pc:picChg chg="del">
          <ac:chgData name="창민 이" userId="f2869d461a8a56b1" providerId="LiveId" clId="{5549292E-5843-4D5C-95C3-58574EB553D8}" dt="2024-06-04T14:21:14.630" v="7039" actId="478"/>
          <ac:picMkLst>
            <pc:docMk/>
            <pc:sldMk cId="3821777132" sldId="1339"/>
            <ac:picMk id="5" creationId="{0E37C85A-D4D4-E1F3-829B-65A97607F64F}"/>
          </ac:picMkLst>
        </pc:picChg>
        <pc:picChg chg="add mod">
          <ac:chgData name="창민 이" userId="f2869d461a8a56b1" providerId="LiveId" clId="{5549292E-5843-4D5C-95C3-58574EB553D8}" dt="2024-06-04T14:22:32.578" v="7059" actId="1076"/>
          <ac:picMkLst>
            <pc:docMk/>
            <pc:sldMk cId="3821777132" sldId="1339"/>
            <ac:picMk id="6" creationId="{697DF3E1-D188-FC83-82E0-F2D331803848}"/>
          </ac:picMkLst>
        </pc:picChg>
      </pc:sldChg>
      <pc:sldChg chg="new del">
        <pc:chgData name="창민 이" userId="f2869d461a8a56b1" providerId="LiveId" clId="{5549292E-5843-4D5C-95C3-58574EB553D8}" dt="2024-06-04T14:26:15.336" v="7073" actId="47"/>
        <pc:sldMkLst>
          <pc:docMk/>
          <pc:sldMk cId="3140750237" sldId="1340"/>
        </pc:sldMkLst>
      </pc:sldChg>
      <pc:sldChg chg="new del">
        <pc:chgData name="창민 이" userId="f2869d461a8a56b1" providerId="LiveId" clId="{5549292E-5843-4D5C-95C3-58574EB553D8}" dt="2024-06-04T14:26:08.757" v="7070" actId="47"/>
        <pc:sldMkLst>
          <pc:docMk/>
          <pc:sldMk cId="4247207366" sldId="1340"/>
        </pc:sldMkLst>
      </pc:sldChg>
      <pc:sldChg chg="modSp new mod">
        <pc:chgData name="창민 이" userId="f2869d461a8a56b1" providerId="LiveId" clId="{5549292E-5843-4D5C-95C3-58574EB553D8}" dt="2024-06-04T14:34:23.900" v="8243" actId="20577"/>
        <pc:sldMkLst>
          <pc:docMk/>
          <pc:sldMk cId="4113229947" sldId="1341"/>
        </pc:sldMkLst>
        <pc:spChg chg="mod">
          <ac:chgData name="창민 이" userId="f2869d461a8a56b1" providerId="LiveId" clId="{5549292E-5843-4D5C-95C3-58574EB553D8}" dt="2024-06-04T14:27:34.866" v="7164" actId="20577"/>
          <ac:spMkLst>
            <pc:docMk/>
            <pc:sldMk cId="4113229947" sldId="1341"/>
            <ac:spMk id="2" creationId="{82881CCD-F981-EA86-D4B5-99B9A3961D55}"/>
          </ac:spMkLst>
        </pc:spChg>
        <pc:spChg chg="mod">
          <ac:chgData name="창민 이" userId="f2869d461a8a56b1" providerId="LiveId" clId="{5549292E-5843-4D5C-95C3-58574EB553D8}" dt="2024-06-04T14:34:23.900" v="8243" actId="20577"/>
          <ac:spMkLst>
            <pc:docMk/>
            <pc:sldMk cId="4113229947" sldId="1341"/>
            <ac:spMk id="3" creationId="{3DF6B3A7-810E-5783-3FE0-C7BF96A55037}"/>
          </ac:spMkLst>
        </pc:spChg>
      </pc:sldChg>
      <pc:sldChg chg="modSp new mod">
        <pc:chgData name="창민 이" userId="f2869d461a8a56b1" providerId="LiveId" clId="{5549292E-5843-4D5C-95C3-58574EB553D8}" dt="2024-06-04T14:36:54.245" v="8332" actId="20577"/>
        <pc:sldMkLst>
          <pc:docMk/>
          <pc:sldMk cId="3905577626" sldId="1342"/>
        </pc:sldMkLst>
        <pc:spChg chg="mod">
          <ac:chgData name="창민 이" userId="f2869d461a8a56b1" providerId="LiveId" clId="{5549292E-5843-4D5C-95C3-58574EB553D8}" dt="2024-06-04T14:36:51.155" v="8327" actId="20577"/>
          <ac:spMkLst>
            <pc:docMk/>
            <pc:sldMk cId="3905577626" sldId="1342"/>
            <ac:spMk id="2" creationId="{920A5668-5D51-CCE9-6D74-BE3B3DB20A6C}"/>
          </ac:spMkLst>
        </pc:spChg>
        <pc:spChg chg="mod">
          <ac:chgData name="창민 이" userId="f2869d461a8a56b1" providerId="LiveId" clId="{5549292E-5843-4D5C-95C3-58574EB553D8}" dt="2024-06-04T14:36:54.245" v="8332" actId="20577"/>
          <ac:spMkLst>
            <pc:docMk/>
            <pc:sldMk cId="3905577626" sldId="1342"/>
            <ac:spMk id="3" creationId="{31448136-384C-0C20-3BF5-54B8DF4A622D}"/>
          </ac:spMkLst>
        </pc:spChg>
      </pc:sldChg>
    </pc:docChg>
  </pc:docChgLst>
</pc:chgInfo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4-06-07T13:31:11.797" idx="2">
    <p:pos x="2102" y="895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4342819" cy="345604"/>
          </a:xfrm>
          <a:prstGeom prst="rect">
            <a:avLst/>
          </a:prstGeom>
        </p:spPr>
        <p:txBody>
          <a:bodyPr vert="horz" lIns="96625" tIns="48312" rIns="96625" bIns="48312" rtlCol="0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676751" y="1"/>
            <a:ext cx="4342819" cy="345604"/>
          </a:xfrm>
          <a:prstGeom prst="rect">
            <a:avLst/>
          </a:prstGeom>
        </p:spPr>
        <p:txBody>
          <a:bodyPr vert="horz" lIns="96625" tIns="48312" rIns="96625" bIns="48312" rtlCol="0"/>
          <a:lstStyle>
            <a:lvl1pPr algn="r">
              <a:defRPr sz="1300"/>
            </a:lvl1pPr>
          </a:lstStyle>
          <a:p>
            <a:fld id="{77DDB517-58AD-436F-A458-E70AFCD753DE}" type="datetimeFigureOut">
              <a:rPr lang="ko-KR" altLang="en-US" smtClean="0"/>
              <a:t>2024. 6. 8.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943225" y="860425"/>
            <a:ext cx="4135438" cy="23256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25" tIns="48312" rIns="96625" bIns="48312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02190" y="3314929"/>
            <a:ext cx="8017510" cy="2712214"/>
          </a:xfrm>
          <a:prstGeom prst="rect">
            <a:avLst/>
          </a:prstGeom>
        </p:spPr>
        <p:txBody>
          <a:bodyPr vert="horz" lIns="96625" tIns="48312" rIns="96625" bIns="48312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1" y="6542560"/>
            <a:ext cx="4342819" cy="345604"/>
          </a:xfrm>
          <a:prstGeom prst="rect">
            <a:avLst/>
          </a:prstGeom>
        </p:spPr>
        <p:txBody>
          <a:bodyPr vert="horz" lIns="96625" tIns="48312" rIns="96625" bIns="48312" rtlCol="0" anchor="b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676751" y="6542560"/>
            <a:ext cx="4342819" cy="345604"/>
          </a:xfrm>
          <a:prstGeom prst="rect">
            <a:avLst/>
          </a:prstGeom>
        </p:spPr>
        <p:txBody>
          <a:bodyPr vert="horz" lIns="96625" tIns="48312" rIns="96625" bIns="48312" rtlCol="0" anchor="b"/>
          <a:lstStyle>
            <a:lvl1pPr algn="r">
              <a:defRPr sz="1300"/>
            </a:lvl1pPr>
          </a:lstStyle>
          <a:p>
            <a:fld id="{7719BB57-FC0A-4DD4-AB77-F7DE94616A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51200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AAAC5AC4-4CEA-EB84-B28F-A84585E8902F}"/>
              </a:ext>
            </a:extLst>
          </p:cNvPr>
          <p:cNvGrpSpPr/>
          <p:nvPr userDrawn="1"/>
        </p:nvGrpSpPr>
        <p:grpSpPr>
          <a:xfrm>
            <a:off x="0" y="6753225"/>
            <a:ext cx="12192000" cy="104775"/>
            <a:chOff x="0" y="6753227"/>
            <a:chExt cx="12192000" cy="104775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2CEC8236-41E9-6F65-68DB-BEAFD2FC2985}"/>
                </a:ext>
              </a:extLst>
            </p:cNvPr>
            <p:cNvSpPr/>
            <p:nvPr userDrawn="1"/>
          </p:nvSpPr>
          <p:spPr>
            <a:xfrm>
              <a:off x="0" y="6753227"/>
              <a:ext cx="2438400" cy="104775"/>
            </a:xfrm>
            <a:prstGeom prst="rect">
              <a:avLst/>
            </a:prstGeom>
            <a:solidFill>
              <a:srgbClr val="2C54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80DB3D8A-A366-A6F9-51B4-40E3EF3E3685}"/>
                </a:ext>
              </a:extLst>
            </p:cNvPr>
            <p:cNvSpPr/>
            <p:nvPr userDrawn="1"/>
          </p:nvSpPr>
          <p:spPr>
            <a:xfrm>
              <a:off x="2438400" y="6753227"/>
              <a:ext cx="2438400" cy="104775"/>
            </a:xfrm>
            <a:prstGeom prst="rect">
              <a:avLst/>
            </a:prstGeom>
            <a:solidFill>
              <a:srgbClr val="1889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DF970AB5-9E2C-A31D-C826-7F5B48814F9C}"/>
                </a:ext>
              </a:extLst>
            </p:cNvPr>
            <p:cNvSpPr/>
            <p:nvPr userDrawn="1"/>
          </p:nvSpPr>
          <p:spPr>
            <a:xfrm>
              <a:off x="4876800" y="6753227"/>
              <a:ext cx="2438400" cy="104775"/>
            </a:xfrm>
            <a:prstGeom prst="rect">
              <a:avLst/>
            </a:prstGeom>
            <a:solidFill>
              <a:srgbClr val="21CC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7AFE942C-6BBC-099E-1285-A27E66D02910}"/>
                </a:ext>
              </a:extLst>
            </p:cNvPr>
            <p:cNvSpPr/>
            <p:nvPr userDrawn="1"/>
          </p:nvSpPr>
          <p:spPr>
            <a:xfrm>
              <a:off x="7315200" y="6753227"/>
              <a:ext cx="2438400" cy="104775"/>
            </a:xfrm>
            <a:prstGeom prst="rect">
              <a:avLst/>
            </a:prstGeom>
            <a:solidFill>
              <a:srgbClr val="11C9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R="0" lvl="0" indent="0" algn="ctr" defTabSz="914377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b="0" i="0" u="none" strike="noStrike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BB916E8B-0542-4E2B-9D34-28AA87D8A929}"/>
                </a:ext>
              </a:extLst>
            </p:cNvPr>
            <p:cNvSpPr/>
            <p:nvPr userDrawn="1"/>
          </p:nvSpPr>
          <p:spPr>
            <a:xfrm>
              <a:off x="9753600" y="6753227"/>
              <a:ext cx="2438400" cy="104775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R="0" lvl="0" indent="0" algn="ctr" defTabSz="914377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b="0" i="0" u="none" strike="noStrike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37073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">
            <a:extLst>
              <a:ext uri="{FF2B5EF4-FFF2-40B4-BE49-F238E27FC236}">
                <a16:creationId xmlns:a16="http://schemas.microsoft.com/office/drawing/2014/main" id="{CEF25EF2-144B-63A5-4BF7-3EEEAAF00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578" y="2257778"/>
            <a:ext cx="11130558" cy="1282009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>
            <a:lvl1pPr algn="ctr">
              <a:defRPr lang="ko-KR" altLang="en-US" sz="4400" dirty="0"/>
            </a:lvl1pPr>
          </a:lstStyle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AED04B9-E373-8051-0083-F654F2B9B1A1}"/>
              </a:ext>
            </a:extLst>
          </p:cNvPr>
          <p:cNvSpPr/>
          <p:nvPr userDrawn="1"/>
        </p:nvSpPr>
        <p:spPr>
          <a:xfrm>
            <a:off x="0" y="3616454"/>
            <a:ext cx="12192000" cy="79246"/>
          </a:xfrm>
          <a:prstGeom prst="rect">
            <a:avLst/>
          </a:prstGeom>
          <a:solidFill>
            <a:srgbClr val="1889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D83F4AEA-8E06-E9B5-680B-6EB98D29EA3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30577" y="3772367"/>
            <a:ext cx="11130557" cy="128200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200" spc="-50" baseline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defRPr>
            </a:lvl1pPr>
          </a:lstStyle>
          <a:p>
            <a:pPr lvl="0"/>
            <a:r>
              <a:rPr lang="ko-KR" altLang="en-US"/>
              <a:t>소제목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BF8ACD3-2FB3-AF69-E2D5-34B0382E78EB}"/>
              </a:ext>
            </a:extLst>
          </p:cNvPr>
          <p:cNvGrpSpPr/>
          <p:nvPr userDrawn="1"/>
        </p:nvGrpSpPr>
        <p:grpSpPr>
          <a:xfrm>
            <a:off x="0" y="6753225"/>
            <a:ext cx="12192000" cy="104775"/>
            <a:chOff x="0" y="6753227"/>
            <a:chExt cx="12192000" cy="104775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4E3BBB34-3496-470F-6164-EC1B49E1E703}"/>
                </a:ext>
              </a:extLst>
            </p:cNvPr>
            <p:cNvSpPr/>
            <p:nvPr userDrawn="1"/>
          </p:nvSpPr>
          <p:spPr>
            <a:xfrm>
              <a:off x="0" y="6753227"/>
              <a:ext cx="2438400" cy="104775"/>
            </a:xfrm>
            <a:prstGeom prst="rect">
              <a:avLst/>
            </a:prstGeom>
            <a:solidFill>
              <a:srgbClr val="2C54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6BD5DE5-3407-9F31-C0C6-6B1FB3E1D436}"/>
                </a:ext>
              </a:extLst>
            </p:cNvPr>
            <p:cNvSpPr/>
            <p:nvPr userDrawn="1"/>
          </p:nvSpPr>
          <p:spPr>
            <a:xfrm>
              <a:off x="2438400" y="6753227"/>
              <a:ext cx="2438400" cy="104775"/>
            </a:xfrm>
            <a:prstGeom prst="rect">
              <a:avLst/>
            </a:prstGeom>
            <a:solidFill>
              <a:srgbClr val="1889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9D3CEC36-174C-151C-17A1-129BAC76FB93}"/>
                </a:ext>
              </a:extLst>
            </p:cNvPr>
            <p:cNvSpPr/>
            <p:nvPr userDrawn="1"/>
          </p:nvSpPr>
          <p:spPr>
            <a:xfrm>
              <a:off x="4876800" y="6753227"/>
              <a:ext cx="2438400" cy="104775"/>
            </a:xfrm>
            <a:prstGeom prst="rect">
              <a:avLst/>
            </a:prstGeom>
            <a:solidFill>
              <a:srgbClr val="21CC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A038D768-B917-B172-5359-A9D21DA5DB54}"/>
                </a:ext>
              </a:extLst>
            </p:cNvPr>
            <p:cNvSpPr/>
            <p:nvPr userDrawn="1"/>
          </p:nvSpPr>
          <p:spPr>
            <a:xfrm>
              <a:off x="7315200" y="6753227"/>
              <a:ext cx="2438400" cy="104775"/>
            </a:xfrm>
            <a:prstGeom prst="rect">
              <a:avLst/>
            </a:prstGeom>
            <a:solidFill>
              <a:srgbClr val="11C9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R="0" lvl="0" indent="0" algn="ctr" defTabSz="914377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b="0" i="0" u="none" strike="noStrike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B3A3B541-BD6E-C2DE-9DF1-FBADDB641D6E}"/>
                </a:ext>
              </a:extLst>
            </p:cNvPr>
            <p:cNvSpPr/>
            <p:nvPr userDrawn="1"/>
          </p:nvSpPr>
          <p:spPr>
            <a:xfrm>
              <a:off x="9753600" y="6753227"/>
              <a:ext cx="2438400" cy="104775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R="0" lvl="0" indent="0" algn="ctr" defTabSz="914377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b="0" i="0" u="none" strike="noStrike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496653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 - 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74EC25F4-A57E-4FA1-B438-CEBA0605FA4A}"/>
              </a:ext>
            </a:extLst>
          </p:cNvPr>
          <p:cNvGrpSpPr/>
          <p:nvPr userDrawn="1"/>
        </p:nvGrpSpPr>
        <p:grpSpPr>
          <a:xfrm>
            <a:off x="0" y="82509"/>
            <a:ext cx="142878" cy="608054"/>
            <a:chOff x="0" y="82509"/>
            <a:chExt cx="142878" cy="729624"/>
          </a:xfrm>
        </p:grpSpPr>
        <p:sp>
          <p:nvSpPr>
            <p:cNvPr id="9" name="양쪽 모서리가 둥근 사각형 3"/>
            <p:cNvSpPr/>
            <p:nvPr userDrawn="1"/>
          </p:nvSpPr>
          <p:spPr>
            <a:xfrm rot="5400000">
              <a:off x="-293372" y="375881"/>
              <a:ext cx="729622" cy="142878"/>
            </a:xfrm>
            <a:prstGeom prst="round2Same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1" name="양쪽 모서리가 둥근 사각형 10"/>
            <p:cNvSpPr/>
            <p:nvPr userDrawn="1"/>
          </p:nvSpPr>
          <p:spPr>
            <a:xfrm rot="5400000">
              <a:off x="-317185" y="399695"/>
              <a:ext cx="729622" cy="95252"/>
            </a:xfrm>
            <a:prstGeom prst="round2SameRect">
              <a:avLst/>
            </a:prstGeom>
            <a:solidFill>
              <a:srgbClr val="1889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" name="양쪽 모서리가 둥근 사각형 11"/>
            <p:cNvSpPr/>
            <p:nvPr userDrawn="1"/>
          </p:nvSpPr>
          <p:spPr>
            <a:xfrm rot="5400000">
              <a:off x="-340998" y="423509"/>
              <a:ext cx="729622" cy="47626"/>
            </a:xfrm>
            <a:prstGeom prst="round2SameRect">
              <a:avLst>
                <a:gd name="adj1" fmla="val 32052"/>
                <a:gd name="adj2" fmla="val 0"/>
              </a:avLst>
            </a:prstGeom>
            <a:solidFill>
              <a:srgbClr val="2C54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C8402F8F-D994-764A-4C43-C7FCAF939F87}"/>
              </a:ext>
            </a:extLst>
          </p:cNvPr>
          <p:cNvSpPr txBox="1"/>
          <p:nvPr userDrawn="1"/>
        </p:nvSpPr>
        <p:spPr bwMode="auto">
          <a:xfrm>
            <a:off x="11801240" y="6656975"/>
            <a:ext cx="352661" cy="169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contourClr>
                <a:schemeClr val="accent4">
                  <a:alpha val="95000"/>
                </a:schemeClr>
              </a:contourClr>
            </a:sp3d>
          </a:bodyPr>
          <a:lstStyle>
            <a:defPPr>
              <a:defRPr lang="ko-KR"/>
            </a:defPPr>
            <a:lvl1pPr marR="0" lvl="0" indent="0" algn="r" defTabSz="914377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100" b="0" i="0" u="none" strike="noStrike" cap="none" spc="0" normalizeH="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defRPr>
            </a:lvl1pPr>
          </a:lstStyle>
          <a:p>
            <a:pPr lvl="0"/>
            <a:fld id="{677D734D-201D-494B-9A19-C59DCFE78AA7}" type="slidenum">
              <a:rPr lang="ko-KR" altLang="en-US" noProof="0" smtClean="0"/>
              <a:pPr lvl="0"/>
              <a:t>‹#›</a:t>
            </a:fld>
            <a:endParaRPr lang="ko-KR" altLang="en-US" noProof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8BD8FE94-AFB0-BC86-3242-03E492D7A0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514" y="82510"/>
            <a:ext cx="11799888" cy="608052"/>
          </a:xfrm>
          <a:prstGeom prst="rect">
            <a:avLst/>
          </a:prstGeom>
        </p:spPr>
        <p:txBody>
          <a:bodyPr bIns="0" anchor="ctr">
            <a:normAutofit/>
          </a:bodyPr>
          <a:lstStyle>
            <a:lvl1pPr>
              <a:defRPr lang="ko-KR" altLang="en-US" sz="3600" spc="-100" baseline="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defRPr>
            </a:lvl1pPr>
          </a:lstStyle>
          <a:p>
            <a:pPr lvl="0"/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3977764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9D3495-70C4-B45B-73F1-3F3B8BA962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514" y="82510"/>
            <a:ext cx="11799888" cy="608052"/>
          </a:xfrm>
          <a:prstGeom prst="rect">
            <a:avLst/>
          </a:prstGeom>
        </p:spPr>
        <p:txBody>
          <a:bodyPr bIns="0" anchor="ctr">
            <a:normAutofit/>
          </a:bodyPr>
          <a:lstStyle>
            <a:lvl1pPr>
              <a:defRPr lang="ko-KR" altLang="en-US" sz="3600" spc="-100" baseline="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defRPr>
            </a:lvl1pPr>
          </a:lstStyle>
          <a:p>
            <a:pPr lvl="0"/>
            <a:r>
              <a:rPr lang="ko-KR" altLang="en-US" dirty="0"/>
              <a:t>마스터 제목 스타일 편집</a:t>
            </a:r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11176EBB-2FEB-4F61-B2D6-1A0537261E1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77800" y="939800"/>
            <a:ext cx="11799888" cy="57171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lang="ko-KR" altLang="en-US" dirty="0"/>
            </a:lvl1pPr>
            <a:lvl2pPr>
              <a:defRPr lang="ko-KR" altLang="en-US" dirty="0"/>
            </a:lvl2pPr>
            <a:lvl3pPr>
              <a:defRPr lang="ko-KR" altLang="en-US" dirty="0"/>
            </a:lvl3pPr>
            <a:lvl4pPr>
              <a:defRPr lang="ko-KR" altLang="en-US" dirty="0"/>
            </a:lvl4pPr>
            <a:lvl5pPr>
              <a:defRPr lang="ko-KR" altLang="en-US" dirty="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6500DDCC-3B2C-4A59-B8F2-3F5D148E81D7}"/>
              </a:ext>
            </a:extLst>
          </p:cNvPr>
          <p:cNvGrpSpPr/>
          <p:nvPr userDrawn="1"/>
        </p:nvGrpSpPr>
        <p:grpSpPr>
          <a:xfrm>
            <a:off x="0" y="82509"/>
            <a:ext cx="142878" cy="608054"/>
            <a:chOff x="0" y="82509"/>
            <a:chExt cx="142878" cy="729624"/>
          </a:xfrm>
        </p:grpSpPr>
        <p:sp>
          <p:nvSpPr>
            <p:cNvPr id="5" name="양쪽 모서리가 둥근 사각형 3">
              <a:extLst>
                <a:ext uri="{FF2B5EF4-FFF2-40B4-BE49-F238E27FC236}">
                  <a16:creationId xmlns:a16="http://schemas.microsoft.com/office/drawing/2014/main" id="{940AAF47-172D-A876-6BBF-75F85CC429CA}"/>
                </a:ext>
              </a:extLst>
            </p:cNvPr>
            <p:cNvSpPr/>
            <p:nvPr userDrawn="1"/>
          </p:nvSpPr>
          <p:spPr>
            <a:xfrm rot="5400000">
              <a:off x="-293372" y="375881"/>
              <a:ext cx="729622" cy="142878"/>
            </a:xfrm>
            <a:prstGeom prst="round2Same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" name="양쪽 모서리가 둥근 사각형 10">
              <a:extLst>
                <a:ext uri="{FF2B5EF4-FFF2-40B4-BE49-F238E27FC236}">
                  <a16:creationId xmlns:a16="http://schemas.microsoft.com/office/drawing/2014/main" id="{6C8BB841-5EF4-5EA7-0896-31E4010EEE1E}"/>
                </a:ext>
              </a:extLst>
            </p:cNvPr>
            <p:cNvSpPr/>
            <p:nvPr userDrawn="1"/>
          </p:nvSpPr>
          <p:spPr>
            <a:xfrm rot="5400000">
              <a:off x="-317185" y="399695"/>
              <a:ext cx="729622" cy="95252"/>
            </a:xfrm>
            <a:prstGeom prst="round2SameRect">
              <a:avLst/>
            </a:prstGeom>
            <a:solidFill>
              <a:srgbClr val="1889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" name="양쪽 모서리가 둥근 사각형 11">
              <a:extLst>
                <a:ext uri="{FF2B5EF4-FFF2-40B4-BE49-F238E27FC236}">
                  <a16:creationId xmlns:a16="http://schemas.microsoft.com/office/drawing/2014/main" id="{5FD3BDAC-6C5D-A1F2-DCB4-26EDC3DEEAA1}"/>
                </a:ext>
              </a:extLst>
            </p:cNvPr>
            <p:cNvSpPr/>
            <p:nvPr userDrawn="1"/>
          </p:nvSpPr>
          <p:spPr>
            <a:xfrm rot="5400000">
              <a:off x="-340998" y="423509"/>
              <a:ext cx="729622" cy="47626"/>
            </a:xfrm>
            <a:prstGeom prst="round2SameRect">
              <a:avLst>
                <a:gd name="adj1" fmla="val 32052"/>
                <a:gd name="adj2" fmla="val 0"/>
              </a:avLst>
            </a:prstGeom>
            <a:solidFill>
              <a:srgbClr val="2C54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59A3F998-29C5-7010-2287-2B6915579462}"/>
              </a:ext>
            </a:extLst>
          </p:cNvPr>
          <p:cNvSpPr txBox="1"/>
          <p:nvPr userDrawn="1"/>
        </p:nvSpPr>
        <p:spPr bwMode="auto">
          <a:xfrm>
            <a:off x="11801240" y="6656975"/>
            <a:ext cx="352661" cy="169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contourClr>
                <a:schemeClr val="accent4">
                  <a:alpha val="95000"/>
                </a:schemeClr>
              </a:contourClr>
            </a:sp3d>
          </a:bodyPr>
          <a:lstStyle>
            <a:defPPr>
              <a:defRPr lang="ko-KR"/>
            </a:defPPr>
            <a:lvl1pPr marR="0" lvl="0" indent="0" algn="r" defTabSz="914377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100" b="0" i="0" u="none" strike="noStrike" cap="none" spc="0" normalizeH="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defRPr>
            </a:lvl1pPr>
          </a:lstStyle>
          <a:p>
            <a:pPr lvl="0"/>
            <a:fld id="{677D734D-201D-494B-9A19-C59DCFE78AA7}" type="slidenum">
              <a:rPr lang="ko-KR" altLang="en-US" noProof="0" smtClean="0"/>
              <a:pPr lvl="0"/>
              <a:t>‹#›</a:t>
            </a:fld>
            <a:endParaRPr lang="ko-KR" altLang="en-US" noProof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A1C608-B64D-9496-B5FA-DB7AD718A9AB}"/>
              </a:ext>
            </a:extLst>
          </p:cNvPr>
          <p:cNvSpPr txBox="1"/>
          <p:nvPr userDrawn="1"/>
        </p:nvSpPr>
        <p:spPr bwMode="auto">
          <a:xfrm>
            <a:off x="11801240" y="6656975"/>
            <a:ext cx="352661" cy="169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contourClr>
                <a:schemeClr val="accent4">
                  <a:alpha val="95000"/>
                </a:schemeClr>
              </a:contourClr>
            </a:sp3d>
          </a:bodyPr>
          <a:lstStyle>
            <a:defPPr>
              <a:defRPr lang="ko-KR"/>
            </a:defPPr>
            <a:lvl1pPr marR="0" lvl="0" indent="0" algn="r" defTabSz="914377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100" b="0" i="0" u="none" strike="noStrike" cap="none" spc="0" normalizeH="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defRPr>
            </a:lvl1pPr>
          </a:lstStyle>
          <a:p>
            <a:pPr lvl="0"/>
            <a:fld id="{677D734D-201D-494B-9A19-C59DCFE78AA7}" type="slidenum">
              <a:rPr lang="ko-KR" altLang="en-US" noProof="0" smtClean="0"/>
              <a:pPr lvl="0"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9493584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-2분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9D3495-70C4-B45B-73F1-3F3B8BA962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514" y="82510"/>
            <a:ext cx="11799888" cy="608052"/>
          </a:xfrm>
          <a:prstGeom prst="rect">
            <a:avLst/>
          </a:prstGeom>
        </p:spPr>
        <p:txBody>
          <a:bodyPr bIns="0" anchor="ctr">
            <a:normAutofit/>
          </a:bodyPr>
          <a:lstStyle>
            <a:lvl1pPr>
              <a:defRPr lang="ko-KR" altLang="en-US" sz="3600" spc="-100" baseline="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defRPr>
            </a:lvl1pPr>
          </a:lstStyle>
          <a:p>
            <a:pPr lvl="0"/>
            <a:r>
              <a:rPr lang="ko-KR" altLang="en-US" dirty="0"/>
              <a:t>마스터 제목 스타일 편집</a:t>
            </a:r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11176EBB-2FEB-4F61-B2D6-1A0537261E1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77800" y="939800"/>
            <a:ext cx="5736303" cy="57171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lang="ko-KR" altLang="en-US" dirty="0"/>
            </a:lvl1pPr>
            <a:lvl2pPr>
              <a:defRPr lang="ko-KR" altLang="en-US" dirty="0"/>
            </a:lvl2pPr>
            <a:lvl3pPr>
              <a:defRPr lang="ko-KR" altLang="en-US" dirty="0"/>
            </a:lvl3pPr>
            <a:lvl4pPr>
              <a:defRPr lang="ko-KR" altLang="en-US" dirty="0"/>
            </a:lvl4pPr>
            <a:lvl5pPr>
              <a:defRPr lang="ko-KR" altLang="en-US" dirty="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6500DDCC-3B2C-4A59-B8F2-3F5D148E81D7}"/>
              </a:ext>
            </a:extLst>
          </p:cNvPr>
          <p:cNvGrpSpPr/>
          <p:nvPr userDrawn="1"/>
        </p:nvGrpSpPr>
        <p:grpSpPr>
          <a:xfrm>
            <a:off x="0" y="82509"/>
            <a:ext cx="142878" cy="608054"/>
            <a:chOff x="0" y="82509"/>
            <a:chExt cx="142878" cy="729624"/>
          </a:xfrm>
        </p:grpSpPr>
        <p:sp>
          <p:nvSpPr>
            <p:cNvPr id="5" name="양쪽 모서리가 둥근 사각형 3">
              <a:extLst>
                <a:ext uri="{FF2B5EF4-FFF2-40B4-BE49-F238E27FC236}">
                  <a16:creationId xmlns:a16="http://schemas.microsoft.com/office/drawing/2014/main" id="{940AAF47-172D-A876-6BBF-75F85CC429CA}"/>
                </a:ext>
              </a:extLst>
            </p:cNvPr>
            <p:cNvSpPr/>
            <p:nvPr userDrawn="1"/>
          </p:nvSpPr>
          <p:spPr>
            <a:xfrm rot="5400000">
              <a:off x="-293372" y="375881"/>
              <a:ext cx="729622" cy="142878"/>
            </a:xfrm>
            <a:prstGeom prst="round2Same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" name="양쪽 모서리가 둥근 사각형 10">
              <a:extLst>
                <a:ext uri="{FF2B5EF4-FFF2-40B4-BE49-F238E27FC236}">
                  <a16:creationId xmlns:a16="http://schemas.microsoft.com/office/drawing/2014/main" id="{6C8BB841-5EF4-5EA7-0896-31E4010EEE1E}"/>
                </a:ext>
              </a:extLst>
            </p:cNvPr>
            <p:cNvSpPr/>
            <p:nvPr userDrawn="1"/>
          </p:nvSpPr>
          <p:spPr>
            <a:xfrm rot="5400000">
              <a:off x="-317185" y="399695"/>
              <a:ext cx="729622" cy="95252"/>
            </a:xfrm>
            <a:prstGeom prst="round2SameRect">
              <a:avLst/>
            </a:prstGeom>
            <a:solidFill>
              <a:srgbClr val="1889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" name="양쪽 모서리가 둥근 사각형 11">
              <a:extLst>
                <a:ext uri="{FF2B5EF4-FFF2-40B4-BE49-F238E27FC236}">
                  <a16:creationId xmlns:a16="http://schemas.microsoft.com/office/drawing/2014/main" id="{5FD3BDAC-6C5D-A1F2-DCB4-26EDC3DEEAA1}"/>
                </a:ext>
              </a:extLst>
            </p:cNvPr>
            <p:cNvSpPr/>
            <p:nvPr userDrawn="1"/>
          </p:nvSpPr>
          <p:spPr>
            <a:xfrm rot="5400000">
              <a:off x="-340998" y="423509"/>
              <a:ext cx="729622" cy="47626"/>
            </a:xfrm>
            <a:prstGeom prst="round2SameRect">
              <a:avLst>
                <a:gd name="adj1" fmla="val 32052"/>
                <a:gd name="adj2" fmla="val 0"/>
              </a:avLst>
            </a:prstGeom>
            <a:solidFill>
              <a:srgbClr val="2C54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9C421C92-4754-9994-1E01-D881B22BB116}"/>
              </a:ext>
            </a:extLst>
          </p:cNvPr>
          <p:cNvSpPr txBox="1"/>
          <p:nvPr userDrawn="1"/>
        </p:nvSpPr>
        <p:spPr bwMode="auto">
          <a:xfrm>
            <a:off x="11801240" y="6656975"/>
            <a:ext cx="352661" cy="169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contourClr>
                <a:schemeClr val="accent4">
                  <a:alpha val="95000"/>
                </a:schemeClr>
              </a:contourClr>
            </a:sp3d>
          </a:bodyPr>
          <a:lstStyle>
            <a:defPPr>
              <a:defRPr lang="ko-KR"/>
            </a:defPPr>
            <a:lvl1pPr marR="0" lvl="0" indent="0" algn="r" defTabSz="914377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100" b="0" i="0" u="none" strike="noStrike" cap="none" spc="0" normalizeH="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defRPr>
            </a:lvl1pPr>
          </a:lstStyle>
          <a:p>
            <a:pPr lvl="0"/>
            <a:fld id="{677D734D-201D-494B-9A19-C59DCFE78AA7}" type="slidenum">
              <a:rPr lang="ko-KR" altLang="en-US" noProof="0" smtClean="0"/>
              <a:pPr lvl="0"/>
              <a:t>‹#›</a:t>
            </a:fld>
            <a:endParaRPr lang="ko-KR" altLang="en-US" noProof="0"/>
          </a:p>
        </p:txBody>
      </p:sp>
      <p:sp>
        <p:nvSpPr>
          <p:cNvPr id="3" name="내용 개체 틀 7">
            <a:extLst>
              <a:ext uri="{FF2B5EF4-FFF2-40B4-BE49-F238E27FC236}">
                <a16:creationId xmlns:a16="http://schemas.microsoft.com/office/drawing/2014/main" id="{5D82832D-0CE0-0665-9476-80D305F51E4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914103" y="939800"/>
            <a:ext cx="6063299" cy="57171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lang="ko-KR" altLang="en-US" dirty="0"/>
            </a:lvl1pPr>
            <a:lvl2pPr>
              <a:defRPr lang="ko-KR" altLang="en-US" dirty="0"/>
            </a:lvl2pPr>
            <a:lvl3pPr>
              <a:defRPr lang="ko-KR" altLang="en-US" dirty="0"/>
            </a:lvl3pPr>
            <a:lvl4pPr>
              <a:defRPr lang="ko-KR" altLang="en-US" dirty="0"/>
            </a:lvl4pPr>
            <a:lvl5pPr>
              <a:defRPr lang="ko-KR" altLang="en-US" dirty="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4B7836-AE51-ED45-CB35-60B9BD8CB54F}"/>
              </a:ext>
            </a:extLst>
          </p:cNvPr>
          <p:cNvSpPr txBox="1"/>
          <p:nvPr userDrawn="1"/>
        </p:nvSpPr>
        <p:spPr bwMode="auto">
          <a:xfrm>
            <a:off x="11801240" y="6656975"/>
            <a:ext cx="352661" cy="169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contourClr>
                <a:schemeClr val="accent4">
                  <a:alpha val="95000"/>
                </a:schemeClr>
              </a:contourClr>
            </a:sp3d>
          </a:bodyPr>
          <a:lstStyle>
            <a:defPPr>
              <a:defRPr lang="ko-KR"/>
            </a:defPPr>
            <a:lvl1pPr marR="0" lvl="0" indent="0" algn="r" defTabSz="914377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100" b="0" i="0" u="none" strike="noStrike" cap="none" spc="0" normalizeH="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defRPr>
            </a:lvl1pPr>
          </a:lstStyle>
          <a:p>
            <a:pPr lvl="0"/>
            <a:fld id="{677D734D-201D-494B-9A19-C59DCFE78AA7}" type="slidenum">
              <a:rPr lang="ko-KR" altLang="en-US" noProof="0" smtClean="0"/>
              <a:pPr lvl="0"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2034585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개체 틀 3">
            <a:extLst>
              <a:ext uri="{FF2B5EF4-FFF2-40B4-BE49-F238E27FC236}">
                <a16:creationId xmlns:a16="http://schemas.microsoft.com/office/drawing/2014/main" id="{0323899E-23DD-6B90-EB31-74FAE8675B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513" y="82512"/>
            <a:ext cx="11836687" cy="608052"/>
          </a:xfrm>
          <a:prstGeom prst="rect">
            <a:avLst/>
          </a:prstGeom>
        </p:spPr>
        <p:txBody>
          <a:bodyPr vert="horz" lIns="91440" tIns="45720" rIns="91440" bIns="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8865FA4-ACB4-9FBA-6E00-9617534899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7513" y="939798"/>
            <a:ext cx="11836687" cy="56980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</p:spTree>
    <p:extLst>
      <p:ext uri="{BB962C8B-B14F-4D97-AF65-F5344CB8AC3E}">
        <p14:creationId xmlns:p14="http://schemas.microsoft.com/office/powerpoint/2010/main" val="9603774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5" r:id="rId2"/>
    <p:sldLayoutId id="2147483663" r:id="rId3"/>
    <p:sldLayoutId id="2147483664" r:id="rId4"/>
    <p:sldLayoutId id="2147483667" r:id="rId5"/>
  </p:sldLayoutIdLst>
  <p:hf hdr="0" ftr="0" dt="0"/>
  <p:txStyles>
    <p:titleStyle>
      <a:lvl1pPr algn="l" defTabSz="914377" rtl="0" eaLnBrk="1" latinLnBrk="1" hangingPunct="1">
        <a:lnSpc>
          <a:spcPct val="90000"/>
        </a:lnSpc>
        <a:spcBef>
          <a:spcPct val="0"/>
        </a:spcBef>
        <a:buNone/>
        <a:defRPr lang="ko-KR" altLang="en-US" sz="3600" kern="1200" spc="-100" baseline="0" dirty="0">
          <a:ln>
            <a:solidFill>
              <a:schemeClr val="bg1">
                <a:alpha val="0"/>
              </a:schemeClr>
            </a:solidFill>
          </a:ln>
          <a:solidFill>
            <a:schemeClr val="tx1"/>
          </a:solidFill>
          <a:latin typeface="Pretendard SemiBold" panose="02000703000000020004" pitchFamily="50" charset="-127"/>
          <a:ea typeface="Pretendard SemiBold" panose="02000703000000020004" pitchFamily="50" charset="-127"/>
          <a:cs typeface="Pretendard SemiBold" panose="02000703000000020004" pitchFamily="50" charset="-127"/>
        </a:defRPr>
      </a:lvl1pPr>
    </p:titleStyle>
    <p:bodyStyle>
      <a:lvl1pPr marL="358775" indent="-358775" algn="l" defTabSz="914377" rtl="0" eaLnBrk="1" latinLnBrk="1" hangingPunct="1">
        <a:lnSpc>
          <a:spcPct val="120000"/>
        </a:lnSpc>
        <a:spcBef>
          <a:spcPts val="2000"/>
        </a:spcBef>
        <a:buFont typeface="Wingdings" panose="05000000000000000000" pitchFamily="2" charset="2"/>
        <a:buChar char="v"/>
        <a:defRPr lang="ko-KR" altLang="en-US" sz="2400" kern="1200" spc="-50" baseline="0" noProof="0" dirty="0">
          <a:ln>
            <a:solidFill>
              <a:schemeClr val="bg1">
                <a:alpha val="0"/>
              </a:schemeClr>
            </a:solidFill>
          </a:ln>
          <a:solidFill>
            <a:srgbClr val="2C5478"/>
          </a:solidFill>
          <a:latin typeface="Pretendard SemiBold" panose="02000703000000020004" pitchFamily="50" charset="-127"/>
          <a:ea typeface="Pretendard SemiBold" panose="02000703000000020004" pitchFamily="50" charset="-127"/>
          <a:cs typeface="Pretendard SemiBold" panose="02000703000000020004" pitchFamily="50" charset="-127"/>
        </a:defRPr>
      </a:lvl1pPr>
      <a:lvl2pPr marL="622800" indent="-226800" algn="l" defTabSz="914377" rtl="0" eaLnBrk="1" latinLnBrk="1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lang="ko-KR" altLang="en-US" sz="2000" kern="1200" spc="-50" baseline="0" noProof="0" dirty="0" smtClean="0">
          <a:ln>
            <a:solidFill>
              <a:schemeClr val="bg1">
                <a:alpha val="0"/>
              </a:schemeClr>
            </a:solidFill>
          </a:ln>
          <a:solidFill>
            <a:schemeClr val="tx1">
              <a:lumMod val="85000"/>
              <a:lumOff val="15000"/>
            </a:schemeClr>
          </a:solidFill>
          <a:latin typeface="Pretendard" panose="02000503000000020004" pitchFamily="50" charset="-127"/>
          <a:ea typeface="Pretendard" panose="02000503000000020004" pitchFamily="50" charset="-127"/>
          <a:cs typeface="Pretendard" panose="02000503000000020004" pitchFamily="50" charset="-127"/>
        </a:defRPr>
      </a:lvl2pPr>
      <a:lvl3pPr marL="903600" indent="-226800" algn="l" defTabSz="914377" rtl="0" eaLnBrk="1" latinLnBrk="1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lang="ko-KR" altLang="en-US" sz="1600" kern="1200" spc="-50" baseline="0" noProof="0" dirty="0">
          <a:ln>
            <a:solidFill>
              <a:schemeClr val="bg1">
                <a:alpha val="0"/>
              </a:schemeClr>
            </a:solidFill>
          </a:ln>
          <a:solidFill>
            <a:schemeClr val="tx1"/>
          </a:solidFill>
          <a:latin typeface="Pretendard Light" panose="02000403000000020004" pitchFamily="50" charset="-127"/>
          <a:ea typeface="Pretendard Light" panose="02000403000000020004" pitchFamily="50" charset="-127"/>
          <a:cs typeface="Pretendard Light" panose="02000403000000020004" pitchFamily="50" charset="-127"/>
        </a:defRPr>
      </a:lvl3pPr>
      <a:lvl4pPr marL="1170000" indent="-226800" algn="l" defTabSz="914377" rtl="0" eaLnBrk="1" latinLnBrk="1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lang="ko-KR" altLang="en-US" sz="1600" kern="1200" spc="-50" baseline="0" noProof="0" dirty="0">
          <a:ln>
            <a:solidFill>
              <a:schemeClr val="bg1">
                <a:alpha val="0"/>
              </a:schemeClr>
            </a:solidFill>
          </a:ln>
          <a:solidFill>
            <a:schemeClr val="tx1"/>
          </a:solidFill>
          <a:latin typeface="Pretendard Light" panose="02000403000000020004" pitchFamily="50" charset="-127"/>
          <a:ea typeface="Pretendard Light" panose="02000403000000020004" pitchFamily="50" charset="-127"/>
          <a:cs typeface="Pretendard Light" panose="02000403000000020004" pitchFamily="50" charset="-127"/>
        </a:defRPr>
      </a:lvl4pPr>
      <a:lvl5pPr marL="1436400" indent="-226800" algn="l" defTabSz="914377" rtl="0" eaLnBrk="1" latinLnBrk="1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lang="ko-KR" altLang="en-US" sz="1600" kern="1200" spc="-50" baseline="0" noProof="0" dirty="0">
          <a:ln>
            <a:solidFill>
              <a:schemeClr val="bg1">
                <a:alpha val="0"/>
              </a:schemeClr>
            </a:solidFill>
          </a:ln>
          <a:solidFill>
            <a:schemeClr val="tx1"/>
          </a:solidFill>
          <a:latin typeface="Pretendard Light" panose="02000403000000020004" pitchFamily="50" charset="-127"/>
          <a:ea typeface="Pretendard Light" panose="02000403000000020004" pitchFamily="50" charset="-127"/>
          <a:cs typeface="Pretendard Light" panose="02000403000000020004" pitchFamily="50" charset="-127"/>
        </a:defRPr>
      </a:lvl5pPr>
      <a:lvl6pPr marL="2514537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72F5546-FB52-E8D5-CA33-438DFCCF7C66}"/>
              </a:ext>
            </a:extLst>
          </p:cNvPr>
          <p:cNvSpPr txBox="1"/>
          <p:nvPr/>
        </p:nvSpPr>
        <p:spPr>
          <a:xfrm>
            <a:off x="760021" y="641268"/>
            <a:ext cx="2745179" cy="384721"/>
          </a:xfrm>
          <a:prstGeom prst="rect">
            <a:avLst/>
          </a:prstGeom>
          <a:solidFill>
            <a:srgbClr val="1889C2"/>
          </a:solidFill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900" dirty="0" err="1">
                <a:solidFill>
                  <a:schemeClr val="bg1"/>
                </a:solidFill>
                <a:latin typeface="Pretendard Light"/>
                <a:ea typeface="Pretendard SemiBold" panose="02000703000000020004"/>
              </a:rPr>
              <a:t>클라우드컴퓨팅</a:t>
            </a:r>
            <a:r>
              <a:rPr lang="ko-KR" altLang="en-US" sz="1900" dirty="0">
                <a:solidFill>
                  <a:schemeClr val="bg1"/>
                </a:solidFill>
                <a:latin typeface="Pretendard Light"/>
                <a:ea typeface="Pretendard SemiBold" panose="02000703000000020004"/>
              </a:rPr>
              <a:t> </a:t>
            </a:r>
            <a:r>
              <a:rPr lang="ko-KR" altLang="en-US" sz="1900" dirty="0" err="1">
                <a:solidFill>
                  <a:schemeClr val="bg1"/>
                </a:solidFill>
                <a:latin typeface="Pretendard Light"/>
                <a:ea typeface="Pretendard SemiBold" panose="02000703000000020004"/>
              </a:rPr>
              <a:t>텀프로젝트</a:t>
            </a:r>
            <a:endParaRPr lang="ko-KR" altLang="en-US" sz="1900" dirty="0">
              <a:solidFill>
                <a:schemeClr val="bg1"/>
              </a:solidFill>
              <a:latin typeface="Pretendard Light"/>
              <a:ea typeface="Pretendard SemiBold" panose="02000703000000020004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0DBD761-6789-9190-63CD-B396B4231307}"/>
              </a:ext>
            </a:extLst>
          </p:cNvPr>
          <p:cNvSpPr txBox="1"/>
          <p:nvPr/>
        </p:nvSpPr>
        <p:spPr>
          <a:xfrm>
            <a:off x="676893" y="1010600"/>
            <a:ext cx="86214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solidFill>
                  <a:srgbClr val="2C5478"/>
                </a:solidFill>
                <a:ea typeface="Pretendard" panose="02000503000000020004"/>
              </a:rPr>
              <a:t>진짜 맛집 찾기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CB3B277-D522-BB61-DE91-6FB2768A629A}"/>
              </a:ext>
            </a:extLst>
          </p:cNvPr>
          <p:cNvSpPr/>
          <p:nvPr/>
        </p:nvSpPr>
        <p:spPr>
          <a:xfrm>
            <a:off x="7902038" y="5152741"/>
            <a:ext cx="1769424" cy="5937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3B8511-AFD5-02EB-7D90-C0A5A743F333}"/>
              </a:ext>
            </a:extLst>
          </p:cNvPr>
          <p:cNvSpPr txBox="1"/>
          <p:nvPr/>
        </p:nvSpPr>
        <p:spPr>
          <a:xfrm>
            <a:off x="7817920" y="5267644"/>
            <a:ext cx="434241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 err="1">
                <a:solidFill>
                  <a:srgbClr val="2C5478"/>
                </a:solidFill>
                <a:ea typeface="Pretendard" panose="02000503000000020004"/>
              </a:rPr>
              <a:t>김만재</a:t>
            </a:r>
            <a:r>
              <a:rPr lang="ko-KR" altLang="en-US" sz="2200" dirty="0">
                <a:solidFill>
                  <a:srgbClr val="2C5478"/>
                </a:solidFill>
                <a:ea typeface="Pretendard" panose="02000503000000020004"/>
              </a:rPr>
              <a:t> 이창민 </a:t>
            </a:r>
            <a:r>
              <a:rPr lang="ko-KR" altLang="en-US" sz="2200" dirty="0" err="1">
                <a:solidFill>
                  <a:srgbClr val="2C5478"/>
                </a:solidFill>
                <a:ea typeface="Pretendard" panose="02000503000000020004"/>
              </a:rPr>
              <a:t>하현진</a:t>
            </a:r>
            <a:endParaRPr lang="ko-KR" altLang="en-US" sz="2200" dirty="0">
              <a:solidFill>
                <a:srgbClr val="2C5478"/>
              </a:solidFill>
              <a:ea typeface="Pretendard" panose="02000503000000020004"/>
            </a:endParaRPr>
          </a:p>
        </p:txBody>
      </p:sp>
    </p:spTree>
    <p:extLst>
      <p:ext uri="{BB962C8B-B14F-4D97-AF65-F5344CB8AC3E}">
        <p14:creationId xmlns:p14="http://schemas.microsoft.com/office/powerpoint/2010/main" val="267870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744449-525D-12F9-8373-94B12200FA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결과 웹페이지 </a:t>
            </a:r>
            <a:r>
              <a:rPr lang="en-US" altLang="ko-KR" dirty="0"/>
              <a:t>–</a:t>
            </a:r>
            <a:r>
              <a:rPr lang="ko-KR" altLang="en-US" dirty="0"/>
              <a:t> </a:t>
            </a:r>
            <a:r>
              <a:rPr lang="ko-KR" altLang="en-US" dirty="0" err="1"/>
              <a:t>김만재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하현진</a:t>
            </a:r>
            <a:r>
              <a:rPr lang="ko-KR" altLang="en-US" dirty="0"/>
              <a:t>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E724C04-2EDC-403A-00E5-A0A2492FD2C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메인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3767868-F0D6-8A00-41A8-1C41E7E879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5355" y="1728915"/>
            <a:ext cx="9121289" cy="4465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568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744449-525D-12F9-8373-94B12200FA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결과 웹페이지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E724C04-2EDC-403A-00E5-A0A2492FD2C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err="1"/>
              <a:t>식당별</a:t>
            </a:r>
            <a:r>
              <a:rPr lang="ko-KR" altLang="en-US" dirty="0"/>
              <a:t> 웹페이지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1816055-3DC2-9ADD-ED2D-935E27CC9B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9072" y="1675874"/>
            <a:ext cx="8293856" cy="480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7679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744449-525D-12F9-8373-94B12200FA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결과 웹페이지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E724C04-2EDC-403A-00E5-A0A2492FD2C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err="1"/>
              <a:t>유저별</a:t>
            </a:r>
            <a:r>
              <a:rPr lang="ko-KR" altLang="en-US" dirty="0"/>
              <a:t> 웹페이지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E1C3509-B391-7A82-B545-BDB339836B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4781" y="1925678"/>
            <a:ext cx="8942438" cy="4366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5477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ED5FA9-1036-0914-AF85-C23AAD919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1. </a:t>
            </a:r>
            <a:r>
              <a:rPr lang="ko-KR" altLang="en-US" b="1" dirty="0"/>
              <a:t>리뷰 정규화 아이디어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7E51186-29C6-038D-F4DB-2BAA1289289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097015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71B584-E14B-BDCF-BF77-ACDD4274A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리뷰 정규화 아이디어 </a:t>
            </a:r>
            <a:r>
              <a:rPr lang="en-US" altLang="ko-KR" dirty="0"/>
              <a:t>– </a:t>
            </a:r>
            <a:r>
              <a:rPr lang="ko-KR" altLang="en-US" dirty="0"/>
              <a:t>문제상황 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C08E4A4-1B93-B942-C06F-3ECB5DD9C60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식당 </a:t>
            </a:r>
            <a:r>
              <a:rPr lang="en-US" altLang="ko-KR" dirty="0"/>
              <a:t>1 </a:t>
            </a:r>
            <a:r>
              <a:rPr lang="ko-KR" altLang="en-US" dirty="0"/>
              <a:t>리뷰 목록</a:t>
            </a:r>
            <a:endParaRPr lang="en-US" altLang="ko-KR" dirty="0"/>
          </a:p>
          <a:p>
            <a:pPr lvl="1"/>
            <a:r>
              <a:rPr lang="ko-KR" altLang="en-US" dirty="0"/>
              <a:t>사용자 </a:t>
            </a:r>
            <a:r>
              <a:rPr lang="en-US" altLang="ko-KR" dirty="0"/>
              <a:t>1 : </a:t>
            </a:r>
            <a:r>
              <a:rPr lang="ko-KR" altLang="en-US" dirty="0"/>
              <a:t>맛있습니다</a:t>
            </a:r>
            <a:r>
              <a:rPr lang="en-US" altLang="ko-KR" dirty="0"/>
              <a:t>. (3</a:t>
            </a:r>
            <a:r>
              <a:rPr lang="ko-KR" altLang="en-US" dirty="0"/>
              <a:t>점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사용자 </a:t>
            </a:r>
            <a:r>
              <a:rPr lang="en-US" altLang="ko-KR" dirty="0"/>
              <a:t>2 : </a:t>
            </a:r>
            <a:r>
              <a:rPr lang="ko-KR" altLang="en-US" dirty="0"/>
              <a:t>나름 괜찮네요</a:t>
            </a:r>
            <a:r>
              <a:rPr lang="en-US" altLang="ko-KR" dirty="0"/>
              <a:t>. (3</a:t>
            </a:r>
            <a:r>
              <a:rPr lang="ko-KR" altLang="en-US" dirty="0"/>
              <a:t>점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 </a:t>
            </a:r>
            <a:r>
              <a:rPr lang="ko-KR" altLang="en-US" dirty="0"/>
              <a:t>식당 </a:t>
            </a:r>
            <a:r>
              <a:rPr lang="en-US" altLang="ko-KR" dirty="0"/>
              <a:t>2 </a:t>
            </a:r>
            <a:r>
              <a:rPr lang="ko-KR" altLang="en-US" dirty="0"/>
              <a:t>리뷰 목록</a:t>
            </a:r>
            <a:endParaRPr lang="en-US" altLang="ko-KR" dirty="0"/>
          </a:p>
          <a:p>
            <a:pPr lvl="1"/>
            <a:r>
              <a:rPr lang="ko-KR" altLang="en-US" dirty="0"/>
              <a:t>사용자 </a:t>
            </a:r>
            <a:r>
              <a:rPr lang="en-US" altLang="ko-KR" dirty="0"/>
              <a:t>3 : </a:t>
            </a:r>
            <a:r>
              <a:rPr lang="ko-KR" altLang="en-US" dirty="0"/>
              <a:t>기대했던 정도는 아니네요</a:t>
            </a:r>
            <a:r>
              <a:rPr lang="en-US" altLang="ko-KR" dirty="0"/>
              <a:t>. (3</a:t>
            </a:r>
            <a:r>
              <a:rPr lang="ko-KR" altLang="en-US" dirty="0"/>
              <a:t>점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사용자 </a:t>
            </a:r>
            <a:r>
              <a:rPr lang="en-US" altLang="ko-KR" dirty="0"/>
              <a:t>4 : </a:t>
            </a:r>
            <a:r>
              <a:rPr lang="ko-KR" altLang="en-US" dirty="0" err="1"/>
              <a:t>별로였어요</a:t>
            </a:r>
            <a:r>
              <a:rPr lang="en-US" altLang="ko-KR" dirty="0"/>
              <a:t>. (3</a:t>
            </a:r>
            <a:r>
              <a:rPr lang="ko-KR" altLang="en-US" dirty="0"/>
              <a:t>점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 </a:t>
            </a:r>
            <a:r>
              <a:rPr lang="ko-KR" altLang="en-US" dirty="0"/>
              <a:t>사용자 </a:t>
            </a:r>
            <a:r>
              <a:rPr lang="en-US" altLang="ko-KR" dirty="0"/>
              <a:t>1 </a:t>
            </a:r>
            <a:r>
              <a:rPr lang="ko-KR" altLang="en-US" dirty="0"/>
              <a:t>리뷰 목록</a:t>
            </a:r>
            <a:endParaRPr lang="en-US" altLang="ko-KR" dirty="0"/>
          </a:p>
          <a:p>
            <a:pPr lvl="1"/>
            <a:r>
              <a:rPr lang="ko-KR" altLang="en-US" dirty="0"/>
              <a:t>식당 </a:t>
            </a:r>
            <a:r>
              <a:rPr lang="en-US" altLang="ko-KR" dirty="0"/>
              <a:t>3 : </a:t>
            </a:r>
            <a:r>
              <a:rPr lang="ko-KR" altLang="en-US" dirty="0" err="1"/>
              <a:t>우웩</a:t>
            </a:r>
            <a:r>
              <a:rPr lang="ko-KR" altLang="en-US" dirty="0"/>
              <a:t> </a:t>
            </a:r>
            <a:r>
              <a:rPr lang="en-US" altLang="ko-KR" dirty="0"/>
              <a:t>(1</a:t>
            </a:r>
            <a:r>
              <a:rPr lang="ko-KR" altLang="en-US" dirty="0"/>
              <a:t>점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식당 </a:t>
            </a:r>
            <a:r>
              <a:rPr lang="en-US" altLang="ko-KR" dirty="0"/>
              <a:t>4 : </a:t>
            </a:r>
            <a:r>
              <a:rPr lang="ko-KR" altLang="en-US" dirty="0" err="1"/>
              <a:t>별로였어요</a:t>
            </a:r>
            <a:r>
              <a:rPr lang="en-US" altLang="ko-KR" dirty="0"/>
              <a:t>. (2</a:t>
            </a:r>
            <a:r>
              <a:rPr lang="ko-KR" altLang="en-US" dirty="0"/>
              <a:t>점</a:t>
            </a:r>
            <a:r>
              <a:rPr lang="en-US" altLang="ko-KR" dirty="0"/>
              <a:t>)</a:t>
            </a:r>
          </a:p>
          <a:p>
            <a:pPr lvl="1"/>
            <a:endParaRPr lang="en-US" altLang="ko-KR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6EDB51A-E058-CA3E-21DD-1E4D9A1EC6A3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사용자 </a:t>
            </a:r>
            <a:r>
              <a:rPr lang="en-US" altLang="ko-KR" dirty="0"/>
              <a:t>2 </a:t>
            </a:r>
            <a:r>
              <a:rPr lang="ko-KR" altLang="en-US" dirty="0"/>
              <a:t>리뷰 목록</a:t>
            </a:r>
            <a:endParaRPr lang="en-US" altLang="ko-KR" dirty="0"/>
          </a:p>
          <a:p>
            <a:pPr lvl="1"/>
            <a:r>
              <a:rPr lang="ko-KR" altLang="en-US" dirty="0"/>
              <a:t>식당 </a:t>
            </a:r>
            <a:r>
              <a:rPr lang="en-US" altLang="ko-KR" dirty="0"/>
              <a:t>5 : </a:t>
            </a:r>
            <a:r>
              <a:rPr lang="ko-KR" altLang="en-US" dirty="0"/>
              <a:t>썩 나쁘지 않네요</a:t>
            </a:r>
            <a:r>
              <a:rPr lang="en-US" altLang="ko-KR" dirty="0"/>
              <a:t>. (2</a:t>
            </a:r>
            <a:r>
              <a:rPr lang="ko-KR" altLang="en-US" dirty="0"/>
              <a:t>점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식당 </a:t>
            </a:r>
            <a:r>
              <a:rPr lang="en-US" altLang="ko-KR" dirty="0"/>
              <a:t>6 : </a:t>
            </a:r>
            <a:r>
              <a:rPr lang="ko-KR" altLang="en-US" dirty="0" err="1"/>
              <a:t>별로였어요</a:t>
            </a:r>
            <a:r>
              <a:rPr lang="en-US" altLang="ko-KR" dirty="0"/>
              <a:t>. (1</a:t>
            </a:r>
            <a:r>
              <a:rPr lang="ko-KR" altLang="en-US" dirty="0"/>
              <a:t>점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사용자 </a:t>
            </a:r>
            <a:r>
              <a:rPr lang="en-US" altLang="ko-KR" dirty="0"/>
              <a:t>3 </a:t>
            </a:r>
            <a:r>
              <a:rPr lang="ko-KR" altLang="en-US" dirty="0"/>
              <a:t>리뷰 목록</a:t>
            </a:r>
            <a:endParaRPr lang="en-US" altLang="ko-KR" dirty="0"/>
          </a:p>
          <a:p>
            <a:pPr lvl="1"/>
            <a:r>
              <a:rPr lang="ko-KR" altLang="en-US" dirty="0"/>
              <a:t>식당 </a:t>
            </a:r>
            <a:r>
              <a:rPr lang="en-US" altLang="ko-KR" dirty="0"/>
              <a:t>7 : </a:t>
            </a:r>
            <a:r>
              <a:rPr lang="ko-KR" altLang="en-US" dirty="0"/>
              <a:t>맛있어요</a:t>
            </a:r>
            <a:r>
              <a:rPr lang="en-US" altLang="ko-KR" dirty="0"/>
              <a:t>. (5</a:t>
            </a:r>
            <a:r>
              <a:rPr lang="ko-KR" altLang="en-US" dirty="0"/>
              <a:t>점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식당 </a:t>
            </a:r>
            <a:r>
              <a:rPr lang="en-US" altLang="ko-KR" dirty="0"/>
              <a:t>8 : </a:t>
            </a:r>
            <a:r>
              <a:rPr lang="ko-KR" altLang="en-US" dirty="0"/>
              <a:t>재방문하진 않을 것 같아요</a:t>
            </a:r>
            <a:r>
              <a:rPr lang="en-US" altLang="ko-KR" dirty="0"/>
              <a:t>. (4</a:t>
            </a:r>
            <a:r>
              <a:rPr lang="ko-KR" altLang="en-US" dirty="0"/>
              <a:t>점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사용자 </a:t>
            </a:r>
            <a:r>
              <a:rPr lang="en-US" altLang="ko-KR" dirty="0"/>
              <a:t>4 </a:t>
            </a:r>
            <a:r>
              <a:rPr lang="ko-KR" altLang="en-US" dirty="0"/>
              <a:t>리뷰 목록</a:t>
            </a:r>
            <a:endParaRPr lang="en-US" altLang="ko-KR" dirty="0"/>
          </a:p>
          <a:p>
            <a:pPr lvl="1"/>
            <a:r>
              <a:rPr lang="ko-KR" altLang="en-US" dirty="0"/>
              <a:t>식당 </a:t>
            </a:r>
            <a:r>
              <a:rPr lang="en-US" altLang="ko-KR" dirty="0"/>
              <a:t>9 : </a:t>
            </a:r>
            <a:r>
              <a:rPr lang="ko-KR" altLang="en-US" dirty="0"/>
              <a:t>너무 맛있어요 </a:t>
            </a:r>
            <a:r>
              <a:rPr lang="ko-KR" altLang="en-US" dirty="0" err="1"/>
              <a:t>ㅠㅠ</a:t>
            </a:r>
            <a:r>
              <a:rPr lang="en-US" altLang="ko-KR" dirty="0"/>
              <a:t> (5</a:t>
            </a:r>
            <a:r>
              <a:rPr lang="ko-KR" altLang="en-US" dirty="0"/>
              <a:t>점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식당 </a:t>
            </a:r>
            <a:r>
              <a:rPr lang="en-US" altLang="ko-KR" dirty="0"/>
              <a:t>10 : </a:t>
            </a:r>
            <a:r>
              <a:rPr lang="ko-KR" altLang="en-US" dirty="0"/>
              <a:t>인생 </a:t>
            </a:r>
            <a:r>
              <a:rPr lang="ko-KR" altLang="en-US" dirty="0" err="1"/>
              <a:t>맛집인듯</a:t>
            </a:r>
            <a:r>
              <a:rPr lang="en-US" altLang="ko-KR" dirty="0"/>
              <a:t>..! (5</a:t>
            </a:r>
            <a:r>
              <a:rPr lang="ko-KR" altLang="en-US" dirty="0"/>
              <a:t>점</a:t>
            </a:r>
            <a:r>
              <a:rPr lang="en-US" altLang="ko-KR" dirty="0"/>
              <a:t>)</a:t>
            </a:r>
          </a:p>
          <a:p>
            <a:pPr marL="396000" lvl="1" indent="0"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5157436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71B584-E14B-BDCF-BF77-ACDD4274A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리뷰 정규화 아이디어 </a:t>
            </a:r>
            <a:r>
              <a:rPr lang="en-US" altLang="ko-KR" dirty="0"/>
              <a:t>– </a:t>
            </a:r>
            <a:r>
              <a:rPr lang="ko-KR" altLang="en-US" dirty="0"/>
              <a:t>문제상황 </a:t>
            </a:r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C08E4A4-1B93-B942-C06F-3ECB5DD9C60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식당 </a:t>
            </a:r>
            <a:r>
              <a:rPr lang="en-US" altLang="ko-KR" dirty="0"/>
              <a:t>1 </a:t>
            </a:r>
            <a:r>
              <a:rPr lang="ko-KR" altLang="en-US" dirty="0"/>
              <a:t>리뷰 목록</a:t>
            </a:r>
            <a:endParaRPr lang="en-US" altLang="ko-KR" dirty="0"/>
          </a:p>
          <a:p>
            <a:pPr lvl="1"/>
            <a:r>
              <a:rPr lang="ko-KR" altLang="en-US" dirty="0"/>
              <a:t>사용자 </a:t>
            </a:r>
            <a:r>
              <a:rPr lang="en-US" altLang="ko-KR" dirty="0"/>
              <a:t>1 : </a:t>
            </a:r>
            <a:r>
              <a:rPr lang="ko-KR" altLang="en-US" dirty="0"/>
              <a:t>맛있습니다</a:t>
            </a:r>
            <a:r>
              <a:rPr lang="en-US" altLang="ko-KR" dirty="0"/>
              <a:t>. (5</a:t>
            </a:r>
            <a:r>
              <a:rPr lang="ko-KR" altLang="en-US" dirty="0"/>
              <a:t>점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사용자 </a:t>
            </a:r>
            <a:r>
              <a:rPr lang="en-US" altLang="ko-KR" dirty="0"/>
              <a:t>2 : </a:t>
            </a:r>
            <a:r>
              <a:rPr lang="ko-KR" altLang="en-US" dirty="0"/>
              <a:t>나름 괜찮네요</a:t>
            </a:r>
            <a:r>
              <a:rPr lang="en-US" altLang="ko-KR" dirty="0"/>
              <a:t>. (5</a:t>
            </a:r>
            <a:r>
              <a:rPr lang="ko-KR" altLang="en-US" dirty="0"/>
              <a:t>점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사용자 </a:t>
            </a:r>
            <a:r>
              <a:rPr lang="en-US" altLang="ko-KR" dirty="0"/>
              <a:t>1 </a:t>
            </a:r>
            <a:r>
              <a:rPr lang="ko-KR" altLang="en-US" dirty="0"/>
              <a:t>리뷰 목록</a:t>
            </a:r>
            <a:endParaRPr lang="en-US" altLang="ko-KR" dirty="0"/>
          </a:p>
          <a:p>
            <a:pPr lvl="1"/>
            <a:r>
              <a:rPr lang="ko-KR" altLang="en-US" dirty="0"/>
              <a:t>식당 </a:t>
            </a:r>
            <a:r>
              <a:rPr lang="en-US" altLang="ko-KR" dirty="0"/>
              <a:t>3 : </a:t>
            </a:r>
            <a:r>
              <a:rPr lang="ko-KR" altLang="en-US" dirty="0"/>
              <a:t>이 식당은 진짜 최고예요 육즙 엄청남</a:t>
            </a:r>
            <a:r>
              <a:rPr lang="en-US" altLang="ko-KR" dirty="0"/>
              <a:t>.. (5</a:t>
            </a:r>
            <a:r>
              <a:rPr lang="ko-KR" altLang="en-US" dirty="0"/>
              <a:t>점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식당 </a:t>
            </a:r>
            <a:r>
              <a:rPr lang="en-US" altLang="ko-KR" dirty="0"/>
              <a:t>4 : </a:t>
            </a:r>
            <a:r>
              <a:rPr lang="ko-KR" altLang="en-US" dirty="0"/>
              <a:t>어떻게 이런 맛집이</a:t>
            </a:r>
            <a:r>
              <a:rPr lang="en-US" altLang="ko-KR" dirty="0"/>
              <a:t>….?? (5</a:t>
            </a:r>
            <a:r>
              <a:rPr lang="ko-KR" altLang="en-US" dirty="0"/>
              <a:t>점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사용자 </a:t>
            </a:r>
            <a:r>
              <a:rPr lang="en-US" altLang="ko-KR" dirty="0"/>
              <a:t>2 </a:t>
            </a:r>
            <a:r>
              <a:rPr lang="ko-KR" altLang="en-US" dirty="0"/>
              <a:t>리뷰 목록</a:t>
            </a:r>
            <a:endParaRPr lang="en-US" altLang="ko-KR" dirty="0"/>
          </a:p>
          <a:p>
            <a:pPr lvl="1"/>
            <a:r>
              <a:rPr lang="ko-KR" altLang="en-US" dirty="0"/>
              <a:t>식당 </a:t>
            </a:r>
            <a:r>
              <a:rPr lang="en-US" altLang="ko-KR" dirty="0"/>
              <a:t>5 : </a:t>
            </a:r>
            <a:r>
              <a:rPr lang="ko-KR" altLang="en-US" dirty="0"/>
              <a:t>먹어본 삼겹살 중 제일 부드럽네요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en-US" altLang="ko-KR" dirty="0"/>
              <a:t>(5</a:t>
            </a:r>
            <a:r>
              <a:rPr lang="ko-KR" altLang="en-US" dirty="0"/>
              <a:t>점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식당 </a:t>
            </a:r>
            <a:r>
              <a:rPr lang="en-US" altLang="ko-KR" dirty="0"/>
              <a:t>6 : 10</a:t>
            </a:r>
            <a:r>
              <a:rPr lang="ko-KR" altLang="en-US" dirty="0"/>
              <a:t>번째 방문</a:t>
            </a:r>
            <a:r>
              <a:rPr lang="en-US" altLang="ko-KR" dirty="0"/>
              <a:t>! </a:t>
            </a:r>
            <a:r>
              <a:rPr lang="ko-KR" altLang="en-US" dirty="0"/>
              <a:t>올때마다 너무 행복해요</a:t>
            </a:r>
            <a:r>
              <a:rPr lang="en-US" altLang="ko-KR" dirty="0"/>
              <a:t>. (5</a:t>
            </a:r>
            <a:r>
              <a:rPr lang="ko-KR" altLang="en-US" dirty="0"/>
              <a:t>점</a:t>
            </a:r>
            <a:r>
              <a:rPr lang="en-US" altLang="ko-K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1270786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73EED1-2B0D-91F8-935B-DC30919C3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리뷰 정규화 예시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E6A03DC-55DB-1792-DA53-5295028E35F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사용자 </a:t>
            </a:r>
            <a:r>
              <a:rPr lang="en-US" altLang="ko-KR" dirty="0"/>
              <a:t>1</a:t>
            </a:r>
            <a:r>
              <a:rPr lang="ko-KR" altLang="en-US" dirty="0"/>
              <a:t>의 리뷰 목록</a:t>
            </a:r>
            <a:endParaRPr lang="en-US" altLang="ko-KR" dirty="0"/>
          </a:p>
          <a:p>
            <a:pPr lvl="1"/>
            <a:r>
              <a:rPr lang="ko-KR" altLang="en-US" dirty="0"/>
              <a:t>리뷰 </a:t>
            </a:r>
            <a:r>
              <a:rPr lang="en-US" altLang="ko-KR" dirty="0"/>
              <a:t>1 : </a:t>
            </a:r>
            <a:r>
              <a:rPr lang="ko-KR" altLang="en-US" dirty="0"/>
              <a:t>너무너무 맛있어요</a:t>
            </a:r>
            <a:r>
              <a:rPr lang="en-US" altLang="ko-KR" dirty="0"/>
              <a:t>. (5</a:t>
            </a:r>
            <a:r>
              <a:rPr lang="ko-KR" altLang="en-US" dirty="0"/>
              <a:t>점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리뷰 </a:t>
            </a:r>
            <a:r>
              <a:rPr lang="en-US" altLang="ko-KR" dirty="0"/>
              <a:t>2 : </a:t>
            </a:r>
            <a:r>
              <a:rPr lang="ko-KR" altLang="en-US" dirty="0"/>
              <a:t>그렇게 극찬할 정도는 아니네요</a:t>
            </a:r>
            <a:r>
              <a:rPr lang="en-US" altLang="ko-KR" dirty="0"/>
              <a:t>. (4</a:t>
            </a:r>
            <a:r>
              <a:rPr lang="ko-KR" altLang="en-US" dirty="0"/>
              <a:t>점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리뷰 </a:t>
            </a:r>
            <a:r>
              <a:rPr lang="en-US" altLang="ko-KR" dirty="0"/>
              <a:t>3 : </a:t>
            </a:r>
            <a:r>
              <a:rPr lang="ko-KR" altLang="en-US" dirty="0" err="1"/>
              <a:t>낫밷</a:t>
            </a:r>
            <a:r>
              <a:rPr lang="en-US" altLang="ko-KR" dirty="0"/>
              <a:t>?</a:t>
            </a:r>
            <a:r>
              <a:rPr lang="ko-KR" altLang="en-US" dirty="0"/>
              <a:t> 가끔 생각날 정도</a:t>
            </a:r>
            <a:r>
              <a:rPr lang="en-US" altLang="ko-KR" dirty="0"/>
              <a:t>. (4</a:t>
            </a:r>
            <a:r>
              <a:rPr lang="ko-KR" altLang="en-US" dirty="0"/>
              <a:t>점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리뷰 </a:t>
            </a:r>
            <a:r>
              <a:rPr lang="en-US" altLang="ko-KR" dirty="0"/>
              <a:t>4 : </a:t>
            </a:r>
            <a:r>
              <a:rPr lang="ko-KR" altLang="en-US" dirty="0"/>
              <a:t>여기보다 맛있는 집을 본 적이 없어요</a:t>
            </a:r>
            <a:r>
              <a:rPr lang="en-US" altLang="ko-KR" dirty="0"/>
              <a:t>….. (5</a:t>
            </a:r>
            <a:r>
              <a:rPr lang="ko-KR" altLang="en-US" dirty="0"/>
              <a:t>점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Review to Score</a:t>
            </a:r>
            <a:r>
              <a:rPr lang="ko-KR" altLang="en-US" dirty="0"/>
              <a:t>모델</a:t>
            </a:r>
            <a:endParaRPr lang="en-US" altLang="ko-KR" dirty="0"/>
          </a:p>
          <a:p>
            <a:pPr lvl="1"/>
            <a:r>
              <a:rPr lang="ko-KR" altLang="en-US" dirty="0"/>
              <a:t>리뷰 </a:t>
            </a:r>
            <a:r>
              <a:rPr lang="en-US" altLang="ko-KR" dirty="0"/>
              <a:t>1 -&gt; 0.7,  </a:t>
            </a:r>
            <a:r>
              <a:rPr lang="ko-KR" altLang="en-US" dirty="0"/>
              <a:t>리뷰 </a:t>
            </a:r>
            <a:r>
              <a:rPr lang="en-US" altLang="ko-KR" dirty="0"/>
              <a:t>2 -&gt; 0.2,  </a:t>
            </a:r>
            <a:r>
              <a:rPr lang="ko-KR" altLang="en-US" dirty="0"/>
              <a:t>리뷰 </a:t>
            </a:r>
            <a:r>
              <a:rPr lang="en-US" altLang="ko-KR" dirty="0"/>
              <a:t>3 -&gt; 0.5,</a:t>
            </a:r>
            <a:r>
              <a:rPr lang="ko-KR" altLang="en-US" dirty="0"/>
              <a:t>  리뷰 </a:t>
            </a:r>
            <a:r>
              <a:rPr lang="en-US" altLang="ko-KR" dirty="0"/>
              <a:t>4 -&gt; 0.9</a:t>
            </a:r>
          </a:p>
          <a:p>
            <a:r>
              <a:rPr lang="ko-KR" altLang="en-US" dirty="0"/>
              <a:t>리뷰 정규화</a:t>
            </a:r>
            <a:endParaRPr lang="en-US" altLang="ko-KR" dirty="0"/>
          </a:p>
          <a:p>
            <a:pPr lvl="1"/>
            <a:r>
              <a:rPr lang="ko-KR" altLang="en-US" dirty="0"/>
              <a:t>리뷰 </a:t>
            </a:r>
            <a:r>
              <a:rPr lang="en-US" altLang="ko-KR" dirty="0"/>
              <a:t>1 -&gt; 5.7,  </a:t>
            </a:r>
            <a:r>
              <a:rPr lang="ko-KR" altLang="en-US" dirty="0"/>
              <a:t>리뷰 </a:t>
            </a:r>
            <a:r>
              <a:rPr lang="en-US" altLang="ko-KR" dirty="0"/>
              <a:t>2 -&gt; 4.2,  </a:t>
            </a:r>
            <a:r>
              <a:rPr lang="ko-KR" altLang="en-US" dirty="0"/>
              <a:t>리뷰 </a:t>
            </a:r>
            <a:r>
              <a:rPr lang="en-US" altLang="ko-KR" dirty="0"/>
              <a:t>3 -&gt; 4.5, </a:t>
            </a:r>
            <a:r>
              <a:rPr lang="ko-KR" altLang="en-US" dirty="0"/>
              <a:t> 리뷰 </a:t>
            </a:r>
            <a:r>
              <a:rPr lang="en-US" altLang="ko-KR" dirty="0"/>
              <a:t>4 -&gt; 5.9</a:t>
            </a:r>
          </a:p>
          <a:p>
            <a:pPr lvl="1"/>
            <a:r>
              <a:rPr lang="ko-KR" altLang="en-US" dirty="0"/>
              <a:t>리뷰 </a:t>
            </a:r>
            <a:r>
              <a:rPr lang="en-US" altLang="ko-KR" dirty="0"/>
              <a:t>4 &gt; </a:t>
            </a:r>
            <a:r>
              <a:rPr lang="ko-KR" altLang="en-US" dirty="0"/>
              <a:t>리뷰</a:t>
            </a:r>
            <a:r>
              <a:rPr lang="en-US" altLang="ko-KR" dirty="0"/>
              <a:t> 1 &gt; </a:t>
            </a:r>
            <a:r>
              <a:rPr lang="ko-KR" altLang="en-US" dirty="0"/>
              <a:t>리뷰 </a:t>
            </a:r>
            <a:r>
              <a:rPr lang="en-US" altLang="ko-KR" dirty="0"/>
              <a:t>3 &gt; </a:t>
            </a:r>
            <a:r>
              <a:rPr lang="ko-KR" altLang="en-US" dirty="0"/>
              <a:t>리뷰 </a:t>
            </a:r>
            <a:r>
              <a:rPr lang="en-US" altLang="ko-KR" dirty="0"/>
              <a:t>2, </a:t>
            </a:r>
            <a:r>
              <a:rPr lang="ko-KR" altLang="en-US" dirty="0"/>
              <a:t> 각각 </a:t>
            </a:r>
            <a:r>
              <a:rPr lang="en-US" altLang="ko-KR" dirty="0"/>
              <a:t>80, 60, 40, 20 </a:t>
            </a:r>
            <a:r>
              <a:rPr lang="ko-KR" altLang="en-US" dirty="0"/>
              <a:t>이라는 최종 정규화 점수를 얻게 됨</a:t>
            </a:r>
            <a:endParaRPr lang="en-US" altLang="ko-KR" dirty="0"/>
          </a:p>
          <a:p>
            <a:pPr marL="396000" lvl="1" indent="0"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1503011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4A0AFE-DC83-8C81-2A38-D0A7486A4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프로젝트 과정 및 </a:t>
            </a:r>
            <a:r>
              <a:rPr lang="ko-KR" altLang="en-US" dirty="0"/>
              <a:t>결과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3E69ED0-4FE1-7048-4386-3AC4510B6BC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Selenium, Transformer, Spring Boot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802200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8B1BE7-A156-A196-4734-8412D1207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수집 </a:t>
            </a:r>
            <a:r>
              <a:rPr lang="en-US" altLang="ko-KR" dirty="0"/>
              <a:t>–</a:t>
            </a:r>
            <a:r>
              <a:rPr lang="ko-KR" altLang="en-US" dirty="0"/>
              <a:t> </a:t>
            </a:r>
            <a:r>
              <a:rPr lang="ko-KR" altLang="en-US" dirty="0" err="1"/>
              <a:t>하현진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22844C1-8C4C-E653-6FFF-176EED95B74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/>
              <a:t>Selenium </a:t>
            </a:r>
            <a:r>
              <a:rPr lang="ko-KR" altLang="en-US" dirty="0"/>
              <a:t>사용하여 </a:t>
            </a:r>
            <a:r>
              <a:rPr lang="ko-KR" altLang="en-US" dirty="0" err="1"/>
              <a:t>카카오맵</a:t>
            </a:r>
            <a:r>
              <a:rPr lang="ko-KR" altLang="en-US" dirty="0"/>
              <a:t> 리뷰 수집</a:t>
            </a:r>
            <a:endParaRPr lang="en-US" altLang="ko-KR" dirty="0"/>
          </a:p>
          <a:p>
            <a:pPr lvl="1"/>
            <a:r>
              <a:rPr lang="ko-KR" altLang="en-US" dirty="0"/>
              <a:t>부산대 근처 식당 </a:t>
            </a:r>
            <a:r>
              <a:rPr lang="en-US" altLang="ko-KR" dirty="0"/>
              <a:t>50</a:t>
            </a:r>
            <a:r>
              <a:rPr lang="ko-KR" altLang="en-US" dirty="0"/>
              <a:t>여개에 대한 </a:t>
            </a:r>
            <a:r>
              <a:rPr lang="en-US" altLang="ko-KR" dirty="0"/>
              <a:t>2500</a:t>
            </a:r>
            <a:r>
              <a:rPr lang="ko-KR" altLang="en-US" dirty="0"/>
              <a:t>개 정도의 리뷰</a:t>
            </a:r>
            <a:endParaRPr lang="en-US" altLang="ko-KR" dirty="0"/>
          </a:p>
          <a:p>
            <a:pPr lvl="1"/>
            <a:r>
              <a:rPr lang="ko-KR" altLang="en-US" dirty="0"/>
              <a:t>각 사용자들에 대한 </a:t>
            </a:r>
            <a:r>
              <a:rPr lang="en-US" altLang="ko-KR" dirty="0"/>
              <a:t>25000</a:t>
            </a:r>
            <a:r>
              <a:rPr lang="ko-KR" altLang="en-US" dirty="0"/>
              <a:t>개 정도의 리뷰</a:t>
            </a:r>
            <a:endParaRPr lang="en-US" altLang="ko-KR" dirty="0"/>
          </a:p>
          <a:p>
            <a:pPr marL="396000" lvl="1" indent="0">
              <a:buNone/>
            </a:pP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C4076C2-4C85-B185-C591-EF98E02BD5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5378" y="2974259"/>
            <a:ext cx="7961243" cy="2943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3372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1D66D6-CB94-A3AD-C2C6-77A974AA82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라벨링</a:t>
            </a:r>
            <a:r>
              <a:rPr lang="ko-KR" altLang="en-US" dirty="0"/>
              <a:t> 및 학습 </a:t>
            </a:r>
            <a:r>
              <a:rPr lang="en-US" altLang="ko-KR" dirty="0"/>
              <a:t>-</a:t>
            </a:r>
            <a:r>
              <a:rPr lang="ko-KR" altLang="en-US" dirty="0"/>
              <a:t> 이창민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72112E8-654D-A9BD-E0B4-280CC3E322D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err="1"/>
              <a:t>라벨링</a:t>
            </a:r>
            <a:endParaRPr lang="en-US" altLang="ko-KR" dirty="0"/>
          </a:p>
          <a:p>
            <a:pPr lvl="1"/>
            <a:r>
              <a:rPr lang="en-US" altLang="ko-KR" dirty="0"/>
              <a:t>5</a:t>
            </a:r>
            <a:r>
              <a:rPr lang="ko-KR" altLang="en-US" dirty="0"/>
              <a:t>점 리뷰에 대해서만 </a:t>
            </a:r>
            <a:r>
              <a:rPr lang="en-US" altLang="ko-KR" dirty="0"/>
              <a:t>1</a:t>
            </a:r>
            <a:r>
              <a:rPr lang="ko-KR" altLang="en-US" dirty="0"/>
              <a:t>로 </a:t>
            </a:r>
            <a:r>
              <a:rPr lang="ko-KR" altLang="en-US" dirty="0" err="1"/>
              <a:t>라벨링</a:t>
            </a:r>
            <a:r>
              <a:rPr lang="en-US" altLang="ko-KR" dirty="0"/>
              <a:t>, </a:t>
            </a:r>
            <a:r>
              <a:rPr lang="ko-KR" altLang="en-US" dirty="0"/>
              <a:t>그 외 리뷰들에 대해서는 </a:t>
            </a:r>
            <a:r>
              <a:rPr lang="en-US" altLang="ko-KR" dirty="0"/>
              <a:t>0</a:t>
            </a:r>
            <a:r>
              <a:rPr lang="ko-KR" altLang="en-US" dirty="0"/>
              <a:t>으로 </a:t>
            </a:r>
            <a:r>
              <a:rPr lang="ko-KR" altLang="en-US" dirty="0" err="1"/>
              <a:t>라벨링</a:t>
            </a:r>
            <a:endParaRPr lang="en-US" altLang="ko-KR" dirty="0"/>
          </a:p>
          <a:p>
            <a:r>
              <a:rPr lang="en-US" altLang="ko-KR" dirty="0"/>
              <a:t> </a:t>
            </a:r>
            <a:r>
              <a:rPr lang="en-US" altLang="ko-KR" dirty="0" err="1"/>
              <a:t>Tensorflow</a:t>
            </a:r>
            <a:r>
              <a:rPr lang="ko-KR" altLang="en-US" dirty="0"/>
              <a:t>와 </a:t>
            </a:r>
            <a:r>
              <a:rPr lang="en-US" altLang="ko-KR" dirty="0"/>
              <a:t>Transformer</a:t>
            </a:r>
            <a:r>
              <a:rPr lang="ko-KR" altLang="en-US" dirty="0"/>
              <a:t>를 사용하여 학습</a:t>
            </a:r>
            <a:endParaRPr lang="en-US" altLang="ko-KR" dirty="0"/>
          </a:p>
          <a:p>
            <a:pPr lvl="1"/>
            <a:r>
              <a:rPr lang="ko-KR" altLang="en-US" dirty="0"/>
              <a:t>결과</a:t>
            </a:r>
            <a:endParaRPr lang="en-US" altLang="ko-KR" dirty="0"/>
          </a:p>
          <a:p>
            <a:pPr lvl="1"/>
            <a:endParaRPr lang="en-US" altLang="ko-KR" dirty="0"/>
          </a:p>
          <a:p>
            <a:pPr marL="396000" lvl="1" indent="0">
              <a:buNone/>
            </a:pP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4614258-335A-87DF-2DDD-B70F729AEB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3779" y="3200400"/>
            <a:ext cx="4067358" cy="3275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6714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0D7FC8-B72F-BF7E-AC60-B0FA4964CB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리뷰 정규화 </a:t>
            </a:r>
            <a:r>
              <a:rPr lang="en-US" altLang="ko-KR" dirty="0"/>
              <a:t>-</a:t>
            </a:r>
            <a:r>
              <a:rPr lang="ko-KR" altLang="en-US" dirty="0"/>
              <a:t> 이창민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080D9CB-55BC-85DF-D4FC-AAFCD3B14E2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모든 사용자의 모든 리뷰에 대한 정규화 점수 생성</a:t>
            </a:r>
            <a:endParaRPr lang="en-US" altLang="ko-KR" dirty="0"/>
          </a:p>
          <a:p>
            <a:pPr lvl="1"/>
            <a:r>
              <a:rPr lang="ko-KR" altLang="en-US" dirty="0"/>
              <a:t>결과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6FAE288-7CF9-C788-6E7A-367AB90FFD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4275" y="2314573"/>
            <a:ext cx="8826366" cy="3603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359507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9525">
          <a:solidFill>
            <a:schemeClr val="bg1">
              <a:lumMod val="75000"/>
            </a:schemeClr>
          </a:solidFill>
          <a:prstDash val="dash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6599</TotalTime>
  <Words>473</Words>
  <Application>Microsoft Macintosh PowerPoint</Application>
  <PresentationFormat>와이드스크린</PresentationFormat>
  <Paragraphs>65</Paragraphs>
  <Slides>12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9" baseType="lpstr">
      <vt:lpstr>Pretendard SemiBold</vt:lpstr>
      <vt:lpstr>Wingdings</vt:lpstr>
      <vt:lpstr>맑은 고딕</vt:lpstr>
      <vt:lpstr>Pretendard Light</vt:lpstr>
      <vt:lpstr>Pretendard</vt:lpstr>
      <vt:lpstr>Arial</vt:lpstr>
      <vt:lpstr>1_Office 테마</vt:lpstr>
      <vt:lpstr>PowerPoint 프레젠테이션</vt:lpstr>
      <vt:lpstr>1. 리뷰 정규화 아이디어</vt:lpstr>
      <vt:lpstr>리뷰 정규화 아이디어 – 문제상황 1</vt:lpstr>
      <vt:lpstr>리뷰 정규화 아이디어 – 문제상황 2</vt:lpstr>
      <vt:lpstr>리뷰 정규화 예시</vt:lpstr>
      <vt:lpstr>프로젝트 과정 및 결과</vt:lpstr>
      <vt:lpstr>데이터 수집 – 하현진</vt:lpstr>
      <vt:lpstr>라벨링 및 학습 - 이창민</vt:lpstr>
      <vt:lpstr>리뷰 정규화 - 이창민</vt:lpstr>
      <vt:lpstr>결과 웹페이지 – 김만재, 하현진 </vt:lpstr>
      <vt:lpstr>결과 웹페이지</vt:lpstr>
      <vt:lpstr>결과 웹페이지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사용자</dc:creator>
  <cp:lastModifiedBy>창민 이</cp:lastModifiedBy>
  <cp:revision>175</cp:revision>
  <cp:lastPrinted>2019-04-19T02:05:36Z</cp:lastPrinted>
  <dcterms:created xsi:type="dcterms:W3CDTF">2018-03-22T03:15:09Z</dcterms:created>
  <dcterms:modified xsi:type="dcterms:W3CDTF">2024-06-08T08:16:24Z</dcterms:modified>
</cp:coreProperties>
</file>